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CA912-16E4-4574-91E3-A306F0DC6713}" type="datetimeFigureOut">
              <a:rPr lang="sl-SI" smtClean="0"/>
              <a:t>14. 06. 2020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559CD-720B-4E05-9CAE-02FF7D6794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907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9291EA4-1650-46CE-96D9-48C0B8623720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8E38-80E2-45D4-8780-AEC3744C0E06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F5779-A269-49BB-B9B0-2B9F07B194B4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A7FB-89C3-4488-89CB-9130B25BD0BE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1E57-5813-4525-B857-392070A6541B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DD02-B74F-48AA-8CC4-A83A7D7FDF0A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5D7E-8DAD-4FDA-9A98-04948929EF86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3F71E-3E03-457F-895E-FA6EF870D122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809C-88D3-4C6E-9B23-C71E2FF7B84F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054E-F59F-48B7-8DEC-D3A716676172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A44A-47F9-4279-85B4-52F1E072A5EE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3FF-2340-4B7B-83FC-413695298A0B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D08C-0FFB-4993-8AFC-E59307FB5DBA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C209-36DB-467E-B542-CBA574300172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923A5-76C4-492F-A85C-70F7CDF8555B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4543-6662-4EE4-8139-18C02BFB51E8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2063-4966-4C9E-B4F3-461F05A9977F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DE015A-4D91-4CA1-ADF2-E1C53B214A69}" type="datetime1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Zbrala in pripravila: Jerca Šolar Rihtar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692398" y="1831026"/>
            <a:ext cx="6815669" cy="856027"/>
          </a:xfrm>
        </p:spPr>
        <p:txBody>
          <a:bodyPr/>
          <a:lstStyle/>
          <a:p>
            <a:r>
              <a:rPr lang="sl-SI" dirty="0" smtClean="0"/>
              <a:t>PETICIJA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548066"/>
          </a:xfrm>
        </p:spPr>
        <p:txBody>
          <a:bodyPr>
            <a:normAutofit fontScale="92500" lnSpcReduction="10000"/>
          </a:bodyPr>
          <a:lstStyle/>
          <a:p>
            <a:r>
              <a:rPr lang="sl-SI" sz="2400" b="1" i="1" dirty="0"/>
              <a:t>Kaj je peticija?</a:t>
            </a:r>
            <a:endParaRPr lang="sl-SI" sz="2400" dirty="0"/>
          </a:p>
          <a:p>
            <a:r>
              <a:rPr lang="sl-SI" sz="2400" i="1" dirty="0"/>
              <a:t>Peticija je vsaka zahteva oziroma pobuda enega ali več državljanov, ki je splošnega pomena ali pa se nanaša na posamične zadeve, in je naslovljena na enega ali več državnih organov</a:t>
            </a:r>
            <a:r>
              <a:rPr lang="sl-SI" sz="2400" dirty="0"/>
              <a:t>.</a:t>
            </a:r>
          </a:p>
          <a:p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692397" y="1517989"/>
            <a:ext cx="6815669" cy="1016448"/>
          </a:xfrm>
        </p:spPr>
        <p:txBody>
          <a:bodyPr/>
          <a:lstStyle/>
          <a:p>
            <a:r>
              <a:rPr lang="sl-SI" dirty="0"/>
              <a:t>PETICIJA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72083" y="2622884"/>
            <a:ext cx="6815669" cy="1320802"/>
          </a:xfrm>
        </p:spPr>
        <p:txBody>
          <a:bodyPr>
            <a:normAutofit fontScale="25000" lnSpcReduction="20000"/>
          </a:bodyPr>
          <a:lstStyle/>
          <a:p>
            <a:r>
              <a:rPr lang="sl-SI" sz="9600" b="1" dirty="0"/>
              <a:t>Ustvarite peticijo in začnite družbeno gibanje.</a:t>
            </a:r>
          </a:p>
          <a:p>
            <a:r>
              <a:rPr lang="sl-SI" sz="9600" b="1" dirty="0"/>
              <a:t>Ustvarite </a:t>
            </a:r>
            <a:r>
              <a:rPr lang="sl-SI" sz="9600" b="1" dirty="0" smtClean="0"/>
              <a:t>peticijo </a:t>
            </a:r>
          </a:p>
          <a:p>
            <a:r>
              <a:rPr lang="sl-SI" sz="9600" b="1" dirty="0"/>
              <a:t>Z</a:t>
            </a:r>
            <a:r>
              <a:rPr lang="sl-SI" sz="9600" b="1" dirty="0" smtClean="0"/>
              <a:t>berite podpise</a:t>
            </a:r>
            <a:endParaRPr lang="sl-SI" sz="9600" dirty="0"/>
          </a:p>
          <a:p>
            <a:r>
              <a:rPr lang="sl-SI" sz="9600" b="1" dirty="0"/>
              <a:t>Ustvarite aktivno skupnost okoli svoje peticije</a:t>
            </a:r>
            <a:r>
              <a:rPr lang="sl-SI" sz="9600" dirty="0"/>
              <a:t> </a:t>
            </a:r>
          </a:p>
          <a:p>
            <a:r>
              <a:rPr lang="sl-SI" sz="9600" b="1" dirty="0"/>
              <a:t>Svojo peticijo dostavite k nosilcu </a:t>
            </a:r>
            <a:r>
              <a:rPr lang="sl-SI" sz="9600" b="1" dirty="0" smtClean="0"/>
              <a:t>odločitve</a:t>
            </a:r>
            <a:endParaRPr lang="sl-SI" sz="4200" b="1" dirty="0"/>
          </a:p>
          <a:p>
            <a:endParaRPr lang="sl-SI" sz="4200" b="1" dirty="0" smtClean="0"/>
          </a:p>
          <a:p>
            <a:endParaRPr lang="sl-SI" sz="4200" b="1" dirty="0"/>
          </a:p>
          <a:p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71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27486" y="557017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sl-SI" dirty="0"/>
              <a:t>PETICIJA  </a:t>
            </a:r>
            <a:br>
              <a:rPr lang="sl-SI" dirty="0"/>
            </a:br>
            <a:r>
              <a:rPr lang="sl-SI" dirty="0" smtClean="0"/>
              <a:t>Občasni </a:t>
            </a:r>
            <a:r>
              <a:rPr lang="sl-SI" dirty="0"/>
              <a:t>kino v </a:t>
            </a:r>
            <a:r>
              <a:rPr lang="sl-SI" dirty="0" smtClean="0"/>
              <a:t>Gorjanskem </a:t>
            </a:r>
            <a:r>
              <a:rPr lang="sl-SI" dirty="0"/>
              <a:t>domu</a:t>
            </a:r>
          </a:p>
        </p:txBody>
      </p:sp>
      <p:pic>
        <p:nvPicPr>
          <p:cNvPr id="3074" name="Picture 2" descr="https://lh3.googleusercontent.com/TNIAhCDJURI7-R-aA9McOjSPavl8VtzuYUdSsNuitAJgXpP9G0x03FpBscHz-5XKxBpC3gNIi3QMJ4aXbrbx3SHXvwEi41TTP3UFqDRjYfntJS7xYU3EUHvmWu_Ho8p1hrCLKNIi7CNUJ2gF9kBNr9i6hO1l5zsjNL6tnP3hsst2Y3m7CkWAa0v-zPaHXOWsgJObXgtto4hz2ngS-Hyv3JmMp3Pasq94LU0wZ5K-4yZF2mW5uXQw7OVcANFdmqNUo2aOrQhF4OAp_kB99QV8YWSXgJLRaOCJohPfF41OztxZAEoOMPVgl4zeBGmSprj9AYdmHIjav9AtsgtN8CrcVBwnlbpZ6EIvtMcutf-2pxR6Cj2KWUZu-RrAwQxccp80v5NsbsBy6ELcDcnD65QT9gkAIcl5O2Jd_7kfILaU72MeT76b5H_bhAk1zsORdsIylnH4FQF8-CKUFA0qXh5FJLliqECHUdXhlFQqlFlopXjPSolCBgAqYF2CvdzR7AtBlYgY0BzR0KiGfsm7CQ40YW08smXZaRi0HN3WwN-dlk3FvitL3ND8TkMal_BM4i3YaxQyrbC8IcVGM-GHtZz3CYrOF1axza3_XPxn994dhZSLYWu4n2cErMCZjDOOkJbtmi-Sl3AdWBBbOfOzDHaQfznLP6Np-U_EEu1fzFYIcb-yj9U1e69NDHWIUfI1fw=w1204-h903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560638"/>
            <a:ext cx="4413249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dsdsPg_eISNtzVluJRdJCIuT-GZYm-45OTIZmmf-ovdT_uWmepKBRYcEj0jfqdvzaVRqjSduj64mEt2ee3RCa9tmVDTv9ziWCH0GEwk--APcv30Tdbn6xGsG19LSqeq9gAfwrWsHcrN2w7PKZBsHec8NsMR3BqAv-lPAg7DOUQD-ieY9b_PN2IAEJHQ6HO0dTVMUJ2htX6eoMKLRMuOLq50v1ihlnW_3qO3iPJaSKKny82lu-XWYEdd0mHcIPtK6HOVOKnLd1t_zCyzl76J9898apfi7qbclG01U8OmobaoTb-lle2cdRyNuxXT6FU1CFZOF5oAW-xtEyz-FYgRZmhDCzA3mrA_p7gyQJD4UJSQUcM2MHOzY4t7X-nhocZGaOsTUivycDJ0b2qLqNcDLCtuK6WCE3kh8t3xCQO2UNzBZ6eeO5E3lI-dE2BpFqLopB9OzommIEz_q6mbnqAbdmnRtpZZm_x9gO9j25rpePPbqeid6Wlqzb-gSR47fjXoI2YkH1_KYbcqQtgxLuvLZA-EF79gJ9CUUkpDqBTvak-G2X2EdXp6qvRCKdimU8KVbDNnKpkyXJ-buCltT2EK_FRODAtTap2dCgeXC5Ije4YVkb8FlqkgLKnKptDmoxBCA1Vg0oEKZs5DES-tyicXtxdZCXYCwQYez8gc2LpPKoyAPKMBO_0EglERJDe6s=w678-h903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979" y="2560638"/>
            <a:ext cx="3449053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1462222" y="1936903"/>
            <a:ext cx="7452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dirty="0">
                <a:solidFill>
                  <a:schemeClr val="accent1"/>
                </a:solidFill>
              </a:rPr>
              <a:t>Pobuda za pisanje in ustvarjanje peticije na Finskem.</a:t>
            </a: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8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51549" y="621185"/>
            <a:ext cx="9601196" cy="1456268"/>
          </a:xfrm>
        </p:spPr>
        <p:txBody>
          <a:bodyPr>
            <a:normAutofit fontScale="90000"/>
          </a:bodyPr>
          <a:lstStyle/>
          <a:p>
            <a:r>
              <a:rPr lang="sl-SI" sz="5400" dirty="0" smtClean="0"/>
              <a:t>PETICIJA  </a:t>
            </a:r>
            <a:br>
              <a:rPr lang="sl-SI" sz="5400" dirty="0" smtClean="0"/>
            </a:br>
            <a:r>
              <a:rPr lang="sl-SI" sz="5400" dirty="0" smtClean="0"/>
              <a:t>Občasni </a:t>
            </a:r>
            <a:r>
              <a:rPr lang="sl-SI" sz="5400" dirty="0" smtClean="0"/>
              <a:t>kino v </a:t>
            </a:r>
            <a:r>
              <a:rPr lang="sl-SI" sz="5400" dirty="0" smtClean="0"/>
              <a:t>Gorjanskem </a:t>
            </a:r>
            <a:r>
              <a:rPr lang="sl-SI" sz="5400" dirty="0" smtClean="0"/>
              <a:t>domu</a:t>
            </a:r>
            <a:endParaRPr lang="sl-SI" sz="540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152147" y="2759242"/>
            <a:ext cx="1917032" cy="1700463"/>
          </a:xfrm>
        </p:spPr>
        <p:txBody>
          <a:bodyPr/>
          <a:lstStyle/>
          <a:p>
            <a:r>
              <a:rPr lang="sl-SI" dirty="0" smtClean="0"/>
              <a:t>Pisanje, </a:t>
            </a:r>
          </a:p>
          <a:p>
            <a:r>
              <a:rPr lang="sl-SI" dirty="0"/>
              <a:t>u</a:t>
            </a:r>
            <a:r>
              <a:rPr lang="sl-SI" dirty="0" smtClean="0"/>
              <a:t>stvarjanje</a:t>
            </a:r>
          </a:p>
          <a:p>
            <a:r>
              <a:rPr lang="sl-SI" dirty="0" smtClean="0"/>
              <a:t>peticije.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0889" y="2551807"/>
            <a:ext cx="4304630" cy="3228472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25" y="2569220"/>
            <a:ext cx="4624534" cy="3468401"/>
          </a:xfrm>
          <a:prstGeom prst="rect">
            <a:avLst/>
          </a:prstGeom>
        </p:spPr>
      </p:pic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9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71339" y="659438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sl-SI" sz="5400" dirty="0"/>
              <a:t>PETICIJA  </a:t>
            </a:r>
            <a:br>
              <a:rPr lang="sl-SI" sz="5400" dirty="0"/>
            </a:br>
            <a:r>
              <a:rPr lang="sl-SI" sz="5400" dirty="0"/>
              <a:t>O</a:t>
            </a:r>
            <a:r>
              <a:rPr lang="sl-SI" sz="5400" dirty="0" smtClean="0"/>
              <a:t>bčasni </a:t>
            </a:r>
            <a:r>
              <a:rPr lang="sl-SI" sz="5400" dirty="0"/>
              <a:t>kino v </a:t>
            </a:r>
            <a:r>
              <a:rPr lang="sl-SI" sz="5400" dirty="0" smtClean="0"/>
              <a:t>Gorjanskem </a:t>
            </a:r>
            <a:r>
              <a:rPr lang="sl-SI" sz="5400" dirty="0"/>
              <a:t>domu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  <p:sp>
        <p:nvSpPr>
          <p:cNvPr id="7" name="PoljeZBesedilom 6"/>
          <p:cNvSpPr txBox="1"/>
          <p:nvPr/>
        </p:nvSpPr>
        <p:spPr>
          <a:xfrm>
            <a:off x="1450975" y="1963305"/>
            <a:ext cx="519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chemeClr val="accent1"/>
                </a:solidFill>
              </a:rPr>
              <a:t>Predstavitev peticije učencem</a:t>
            </a:r>
            <a:endParaRPr lang="sl-SI" sz="2800" dirty="0">
              <a:solidFill>
                <a:schemeClr val="accent1"/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3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63317" y="5249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sl-SI" sz="5400" dirty="0"/>
              <a:t>PETICIJA  </a:t>
            </a:r>
            <a:br>
              <a:rPr lang="sl-SI" sz="5400" dirty="0"/>
            </a:br>
            <a:r>
              <a:rPr lang="sl-SI" sz="5400" dirty="0" smtClean="0"/>
              <a:t>Občasni </a:t>
            </a:r>
            <a:r>
              <a:rPr lang="sl-SI" sz="5400" dirty="0"/>
              <a:t>kino v </a:t>
            </a:r>
            <a:r>
              <a:rPr lang="sl-SI" sz="5400" dirty="0" smtClean="0"/>
              <a:t>Gorjanskem </a:t>
            </a:r>
            <a:r>
              <a:rPr lang="sl-SI" sz="5400" dirty="0"/>
              <a:t>domu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  <p:sp>
        <p:nvSpPr>
          <p:cNvPr id="7" name="PoljeZBesedilom 6"/>
          <p:cNvSpPr txBox="1"/>
          <p:nvPr/>
        </p:nvSpPr>
        <p:spPr>
          <a:xfrm>
            <a:off x="1450975" y="1963305"/>
            <a:ext cx="519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chemeClr val="accent1"/>
                </a:solidFill>
              </a:rPr>
              <a:t>Predstavitev peticije ravnateljici</a:t>
            </a:r>
            <a:endParaRPr lang="sl-SI" sz="2800" dirty="0">
              <a:solidFill>
                <a:schemeClr val="accent1"/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7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80746" y="500869"/>
            <a:ext cx="9601196" cy="1303867"/>
          </a:xfrm>
        </p:spPr>
        <p:txBody>
          <a:bodyPr>
            <a:noAutofit/>
          </a:bodyPr>
          <a:lstStyle/>
          <a:p>
            <a:r>
              <a:rPr lang="sl-SI" sz="4800" dirty="0"/>
              <a:t>PETICIJA  </a:t>
            </a:r>
            <a:br>
              <a:rPr lang="sl-SI" sz="4800" dirty="0"/>
            </a:br>
            <a:r>
              <a:rPr lang="sl-SI" sz="4800" dirty="0" smtClean="0"/>
              <a:t>Občasni </a:t>
            </a:r>
            <a:r>
              <a:rPr lang="sl-SI" sz="4800" dirty="0"/>
              <a:t>kino v </a:t>
            </a:r>
            <a:r>
              <a:rPr lang="sl-SI" sz="4800" dirty="0" smtClean="0"/>
              <a:t>Gorjanskem </a:t>
            </a:r>
            <a:r>
              <a:rPr lang="sl-SI" sz="4800" dirty="0"/>
              <a:t>domu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450975" y="1963305"/>
            <a:ext cx="519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chemeClr val="accent1"/>
                </a:solidFill>
              </a:rPr>
              <a:t>Predstavitev peticije županu</a:t>
            </a:r>
            <a:endParaRPr lang="sl-SI" sz="28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https://lh3.googleusercontent.com/7Sm8H7LFkeBdNyGKrT4JTSpEt9sAkQueVXJxFJUSGFg2gv_61vrHa3P-RtAsb1o4CufcVRA6xkY6fr_lzyIREYz28pSJPf7bh1tlgvhQwJzvGo09JsHNYSRRSMZZIj4jGCdykvn4-kATiOHoP5DmD23E3-QXQpOkNZu5_tWy9zP-yBdPbDKOA41vFaOC1WyM_6eNJ2yWq8AzlQ13nDMsoEGbk0AybIcWkLr-4MAoG-pYLwi9G5x9l8N0ifApzeM0gzDQwXQ-DyIHQhwuu8nlyvyoMnvxU_rdMTcVOW5pkGvxb6S2v4OwW0fJ7Z5j5py6x_7wGx9eS_SqbBgWOneNxzlN1Os7FOmhXppj6dljmNL95dg5f5ARJei5VfV96r4bQJES14UvPThgAy2pAN1QoI-hkabvBB0DIKK4y3gzrqENUXv5yPflxu7xvTqo4OvNxIxYnZ0IvL4HZAzsZQS0U6InvEIduyvit6NQXWhE5rmFg36XAG_FS8B_Drk7tBd4o7AYALyIEPp9cgeDoM-jo8KIC8aDLKb8o-zS_NcuVwKydC9oBxDfsEMRfoa58Lle40z6QvULfxzgaaYig8MmBmc4A1hX8GDAKffJXoTqbg1PDvCaGmWxPPix-D1_VZLZW3GSm4I8nDYmTtt0GHbI8ZQtU5AbE891oQKaB5RElla83biW_h8e6dbx-JfSeDnNEXcq4vcnGh1LtBo53CrFFCoO00PdamJ_Y2X7iedIBlwP20NtGX-0NE2DpeT0NDE9fVdJ9tk1NrW4sjxJMACpzkev3SP2f_G24gJN81IhkL2rVbXKLOf3ZNwE84UmjpfFu1mg2MEc5NgjTg=w1204-h903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560638"/>
            <a:ext cx="4413249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xWD70gMf193PHzpfxjbGSMgXqNK1eoYd50QH4M-k38oePpsFH9hJ2nm92GpQauqYsfp1iFkEaXDpBlc5_rZv_GfOCpf6nRJ-Qo_MF6BB5oZKliw0J_6RDrj42bZh7me2tVRPnM11ACBI0x4fH6RnPLLMVOT7orLgPF5WTJwrXbSaIJoBJ4XenwyQGAgi-QgY8ACEF5JsvTowP4q-B9AnGn30pzUw6SC3wJP6e-t1AmXWtktttbS9-Tb6SPnlbUx0Hy4ir_nr1xPiVtPpk-MT-fyy76AKkMY0_oafVuX3vjRFzmFx2fI-zvnKYTgWD1c23caIpyvuTwQfIPAmLKQcdOwNRFh6pNAtylKwJn4f6s6AzKhTVe3Tt89vxdKqO7du6MECnLM8k2gp97RZTVn2yU9c-qyEe2XYPLUb2mcpqx0PKHeKtMFEo5SLmn6j6Bc8CHiKnulcoWqyztH5kvrbUuDXQr0W9X6UlzPydRMXfc7zH2XKB-fWBWw8AYg8rydYNoxr9H0AZhD6Jqx7jax6368KQ-kEhZsQIoGSjP9beSXYWJS_x0QDxCM7Gk6NNO6bPI49jD4Z7Lxa3O3rRsc1g3hcvEf-RwsxyojyTdHsWzvQe1BCpg7arf9vIn_l8A99Wy_X761h5nDMSR59Pk3PbQjeHOVhXgiNTBs6vC1T4IjVOQhgFU3jOZTHn_2JWg=w1204-h903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2560638"/>
            <a:ext cx="4413249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0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0975" y="557017"/>
            <a:ext cx="9601196" cy="1303867"/>
          </a:xfrm>
        </p:spPr>
        <p:txBody>
          <a:bodyPr>
            <a:noAutofit/>
          </a:bodyPr>
          <a:lstStyle/>
          <a:p>
            <a:r>
              <a:rPr lang="sl-SI" sz="4800" dirty="0"/>
              <a:t>PETICIJA  </a:t>
            </a:r>
            <a:br>
              <a:rPr lang="sl-SI" sz="4800" dirty="0"/>
            </a:br>
            <a:r>
              <a:rPr lang="sl-SI" sz="4800" dirty="0" smtClean="0"/>
              <a:t>Občasni </a:t>
            </a:r>
            <a:r>
              <a:rPr lang="sl-SI" sz="4800" dirty="0"/>
              <a:t>kino v </a:t>
            </a:r>
            <a:r>
              <a:rPr lang="sl-SI" sz="4800" dirty="0" smtClean="0"/>
              <a:t>Gorjanskem </a:t>
            </a:r>
            <a:r>
              <a:rPr lang="sl-SI" sz="4800" dirty="0"/>
              <a:t>domu</a:t>
            </a:r>
          </a:p>
        </p:txBody>
      </p:sp>
      <p:pic>
        <p:nvPicPr>
          <p:cNvPr id="2050" name="Picture 2" descr="https://lh3.googleusercontent.com/lQoonFPXEKC6aUPa_sfFZABTWi61xY40e37g8YIJQqiTKCZr_tewPKCfRKgFjD44TpnFzpbjh6JrltJIWnNPyWd6e4uLHGHiYByNTRtTHqN0u8Qg4H4g2woPdjKZCGJsu8jAsN1OgxPqRFsTWdCGxU--ZrQSgJcf6Yull6__a-YPROG-yzRe95aGgxjls30rGR9cMpA1C7gJRrD1UeRJS__DSOuV6NTq6qQHPyLeRqBdfWERm0Bkt3bAqPYJ1H01-8s--GUolSS0BBUq0Zd5sDd7jJiySuv3TWV_5ruSI_eZpU32LJOo83DL8cE1fFBD8CVd9uLp8nHoMuSixfxvqIHYl0MV7PSGzhfa3oL0M8hKZM5ogvxUXZFQqpEWZmfShQzZ4GOiFbhy_ZwVuBb6vE4qRpnF-5dmL5zPqrCUTZHc3FuPYuw61KFCooMqUgeIIuoMWjgCu2nj5NdAFyiypbHRGXy4z2sHStCBY28dOAcTKkmk2ucAbPyf3npmWuasjhrMZnDtm5QaLB1IMO_lvgNvHjxovx8qXCg2sguCJay_JdHBq-MJFdilJpyw3J60UMlxxIq-m1EKmyZXyohoNebBukD2STJlRTM265O05NVnBEMSP47_XttfRXYmOsexiIRY8kzaobHy4D_bFQBHm1PFb5j6cNID-jezJU3v0xGY0ehg3rr3FOnJLcLNlg=w1204-h903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560638"/>
            <a:ext cx="4413249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sLlC_3diQ2igldaLYMbQCU6Og-N-S8BUtULfApIaRWBsattuh4IeJm7l3OHqARJjTOf9-ImbJUb_llP5Tq6did-wr1gpvL-qSQUHVe8wMuGHbNtWDDl-SHj8pb6VulwnUIiCfm7Md3Fm0ZYtcqMpZsmHQojilUQWG06EHUCH74mZmS9nmj0u_7vbrkMVxt16qJEj__uz1e1h9gU3GiKs6CNovOUIOxxiNLcaGdV2jC4wMJdmmm2oFcMiOP0xYJjZr6nCT7Oyfy73sdXMAfyYcBGZyHDXsGgBgjAiR--iaOO5JKqvoeDC5t6ZMzYD7w9OcdZOotb3k5EZW8k0Rl8HoOXfNfXy_FeHrw26VxEO1nPyRu4wnOxZQBM1UD2CBQ_IdQyhJdTf2fZZLYi0RN6mC3o5A0UEt18ZUv1uGXJR8XeQT2oOO63zJ38BJKlj11IwJp7m1sUQjY16JgdFLHXxSGoQemVPYNCV7A7jN8MWp1Bn_g4QD9flecjCb1nwAcROvYqIq7zeIeUvUp6EGGcd4QYHqBJvAiMmNfJop5nbdUSD-o-ttI4_3THOcxFPuJaSshAHTpt8_1RJN4ZFBmdIzJ7KSV7XeW-_lwTvsv-O9_YRmCEeALrgkFrG5v3Yj493-bpmTbIKTvibLYTpOWpad3hX8sv9M7JFgdIKxgROKMzFQSHTo6RIBVatK6IKCQ=w1204-h903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2560638"/>
            <a:ext cx="4413249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1450975" y="1963305"/>
            <a:ext cx="519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chemeClr val="accent1"/>
                </a:solidFill>
              </a:rPr>
              <a:t>Predstavitev peticije županu</a:t>
            </a:r>
            <a:endParaRPr lang="sl-SI" sz="2800" dirty="0">
              <a:solidFill>
                <a:schemeClr val="accent1"/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Zbrala in pripravila: Jerca Šolar Rihtar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89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</TotalTime>
  <Words>144</Words>
  <Application>Microsoft Office PowerPoint</Application>
  <PresentationFormat>Širokozaslonsko</PresentationFormat>
  <Paragraphs>32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Garamond</vt:lpstr>
      <vt:lpstr>Naravno</vt:lpstr>
      <vt:lpstr>PETICIJA</vt:lpstr>
      <vt:lpstr>PETICIJA</vt:lpstr>
      <vt:lpstr>PETICIJA   Občasni kino v Gorjanskem domu</vt:lpstr>
      <vt:lpstr>PETICIJA   Občasni kino v Gorjanskem domu</vt:lpstr>
      <vt:lpstr>PETICIJA   Občasni kino v Gorjanskem domu</vt:lpstr>
      <vt:lpstr>PETICIJA   Občasni kino v Gorjanskem domu</vt:lpstr>
      <vt:lpstr>PETICIJA   Občasni kino v Gorjanskem domu</vt:lpstr>
      <vt:lpstr>PETICIJA   Občasni kino v Gorjanskem domu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PETICIJA</dc:title>
  <dc:creator>Jerca</dc:creator>
  <cp:lastModifiedBy>Jerca</cp:lastModifiedBy>
  <cp:revision>7</cp:revision>
  <dcterms:created xsi:type="dcterms:W3CDTF">2020-06-10T19:42:00Z</dcterms:created>
  <dcterms:modified xsi:type="dcterms:W3CDTF">2020-06-14T19:01:09Z</dcterms:modified>
</cp:coreProperties>
</file>