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75D80-3652-48F1-8857-321A4E5B9140}" type="datetimeFigureOut">
              <a:rPr lang="sl-SI" smtClean="0"/>
              <a:t>3. 06. 2020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EC8D2-B58D-4E96-98DF-26134A5E2A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389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2659-1B77-433E-AE58-D6A5C9083346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25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2D7F-7C62-4588-B410-F498CC395C13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8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A888-1E6A-407F-8CBB-3B125E4060E3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99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91-BDB4-45D2-ACC2-FD3101DF8D24}" type="datetime1">
              <a:rPr lang="sl-SI" smtClean="0"/>
              <a:t>3. 06. 2020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6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A48AC-C11E-4605-B1A8-66472AFB79A4}" type="datetime1">
              <a:rPr lang="sl-SI" smtClean="0"/>
              <a:t>3. 06. 2020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41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293D-D572-4A06-A67D-817B8308BD71}" type="datetime1">
              <a:rPr lang="sl-SI" smtClean="0"/>
              <a:t>3. 06. 2020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67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83E-548D-4ED6-A2BC-353C0B59254F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42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FC7C-156B-4067-AE72-D6190CDE4DF9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4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AFFA-406E-430B-8AEF-0266871857BF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58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716E-14AF-490C-992D-FFB9B98642DA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68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610F-9824-489E-8754-330D9ACE4425}" type="datetime1">
              <a:rPr lang="sl-SI" smtClean="0"/>
              <a:t>3. 06. 2020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7A754-B38A-4745-A048-D0FA79F72D79}" type="datetime1">
              <a:rPr lang="sl-SI" smtClean="0"/>
              <a:t>3. 06. 2020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1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5201-FD3A-4398-BE58-DBF3A7BD828C}" type="datetime1">
              <a:rPr lang="sl-SI" smtClean="0"/>
              <a:t>3. 06. 2020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78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488C-B6C6-4032-823A-266116A71402}" type="datetime1">
              <a:rPr lang="sl-SI" smtClean="0"/>
              <a:t>3. 06. 2020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97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A40B-966E-4CEC-A2A8-0FB54CA3973D}" type="datetime1">
              <a:rPr lang="sl-SI" smtClean="0"/>
              <a:t>3. 06. 2020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6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B5C0-3CD8-4307-B261-F7A53DFE3A59}" type="datetime1">
              <a:rPr lang="sl-SI" smtClean="0"/>
              <a:t>3. 06. 2020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21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1327C-C746-4730-9AB9-ADAA6C27ABF5}" type="datetime1">
              <a:rPr lang="sl-SI" smtClean="0"/>
              <a:t>3. 06. 2020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Zbrala in oblikovala Jerca Šolar Rihtar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19B6290-E29B-4753-A549-19272D5E80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45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4d.rtvslo.si/arhiv/tuji-dokumentarni-filmi-in-oddaje/174694170" TargetMode="External"/><Relationship Id="rId2" Type="http://schemas.openxmlformats.org/officeDocument/2006/relationships/hyperlink" Target="https://www.abced.si/post/nasprotje-igre-je-depresija-je-zapisal-brian-sutton-smith?fbclid=IwAR3baa7TJe8ry74MpZ2EoI8rX_Dm8EbQ5oEU-HFKpI17NjkSOtzkOAPadZw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89212" y="415834"/>
            <a:ext cx="8915399" cy="2262781"/>
          </a:xfrm>
        </p:spPr>
        <p:txBody>
          <a:bodyPr/>
          <a:lstStyle/>
          <a:p>
            <a:r>
              <a:rPr lang="sl-SI" dirty="0" smtClean="0"/>
              <a:t>TEHNIČNI DAN  </a:t>
            </a:r>
            <a:br>
              <a:rPr lang="sl-SI" dirty="0" smtClean="0"/>
            </a:br>
            <a:r>
              <a:rPr lang="sl-SI" dirty="0" smtClean="0"/>
              <a:t>IGRAJMO SE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Osnovna šola Gorje  </a:t>
            </a:r>
          </a:p>
          <a:p>
            <a:r>
              <a:rPr lang="sl-SI" dirty="0" smtClean="0"/>
              <a:t>4.a razred    7. 4. 2020 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>
          <a:xfrm>
            <a:off x="9643156" y="6336105"/>
            <a:ext cx="2313714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  <p:pic>
        <p:nvPicPr>
          <p:cNvPr id="6" name="Coldplay - A Sky Full Of Stars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064" y="3128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7233" y="328019"/>
            <a:ext cx="8911687" cy="1280890"/>
          </a:xfrm>
        </p:spPr>
        <p:txBody>
          <a:bodyPr/>
          <a:lstStyle/>
          <a:p>
            <a:r>
              <a:rPr lang="sl-SI" dirty="0" smtClean="0"/>
              <a:t>USTVARJANJE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227" y="1857557"/>
            <a:ext cx="5495835" cy="412187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25" y="1432560"/>
            <a:ext cx="6827520" cy="5120640"/>
          </a:xfrm>
          <a:prstGeom prst="rect">
            <a:avLst/>
          </a:prstGeom>
        </p:spPr>
      </p:pic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9686697" y="6492875"/>
            <a:ext cx="2348548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965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43987" y="647900"/>
            <a:ext cx="8911687" cy="1280890"/>
          </a:xfrm>
        </p:spPr>
        <p:txBody>
          <a:bodyPr/>
          <a:lstStyle/>
          <a:p>
            <a:r>
              <a:rPr lang="sl-SI" dirty="0" smtClean="0"/>
              <a:t>MOČ IGRE – OTROCI SE RADI IGRAJO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78721" y="2935107"/>
            <a:ext cx="8505508" cy="3544070"/>
          </a:xfrm>
        </p:spPr>
        <p:txBody>
          <a:bodyPr/>
          <a:lstStyle/>
          <a:p>
            <a:r>
              <a:rPr lang="sl-SI" dirty="0" smtClean="0"/>
              <a:t>Vprašajmo sebe, otroke:</a:t>
            </a:r>
          </a:p>
          <a:p>
            <a:r>
              <a:rPr lang="sl-SI" dirty="0" smtClean="0"/>
              <a:t>Bi plezali po drevesih?</a:t>
            </a:r>
          </a:p>
          <a:p>
            <a:r>
              <a:rPr lang="sl-SI" dirty="0" smtClean="0"/>
              <a:t>Bi skakali čez potok?</a:t>
            </a:r>
          </a:p>
          <a:p>
            <a:r>
              <a:rPr lang="sl-SI" dirty="0" smtClean="0"/>
              <a:t>Bi vrtali, žagali </a:t>
            </a:r>
            <a:r>
              <a:rPr lang="sl-SI" dirty="0"/>
              <a:t>in </a:t>
            </a:r>
            <a:r>
              <a:rPr lang="sl-SI" dirty="0" smtClean="0"/>
              <a:t>zabijali žeblje</a:t>
            </a:r>
            <a:r>
              <a:rPr lang="sl-SI" dirty="0"/>
              <a:t>?</a:t>
            </a:r>
            <a:endParaRPr lang="sl-SI" dirty="0" smtClean="0"/>
          </a:p>
          <a:p>
            <a:r>
              <a:rPr lang="sl-SI" dirty="0" smtClean="0"/>
              <a:t>Bi tekmovali, tekli, se potapljali?</a:t>
            </a:r>
          </a:p>
          <a:p>
            <a:r>
              <a:rPr lang="sl-SI" dirty="0" smtClean="0"/>
              <a:t>Bi prespali v naravi, bi zakurili ogenj?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 descr="http://m.planet-lepote.com/wp-content/uploads/2019/04/Otroci-300x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45" y="2212970"/>
            <a:ext cx="4988724" cy="37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>
          <a:xfrm>
            <a:off x="9695406" y="6361414"/>
            <a:ext cx="2278879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85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87905" y="284476"/>
            <a:ext cx="8911687" cy="1280890"/>
          </a:xfrm>
        </p:spPr>
        <p:txBody>
          <a:bodyPr/>
          <a:lstStyle/>
          <a:p>
            <a:r>
              <a:rPr lang="sl-SI" dirty="0" smtClean="0"/>
              <a:t>IGRAJMO SE – MOČ IGRE</a:t>
            </a:r>
            <a:br>
              <a:rPr lang="sl-SI" dirty="0" smtClean="0"/>
            </a:br>
            <a:r>
              <a:rPr lang="sl-SI" sz="2000" dirty="0" smtClean="0"/>
              <a:t>Pustimo otrokom igrati se. </a:t>
            </a:r>
            <a:endParaRPr lang="sl-SI" sz="20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0080" y="1846217"/>
            <a:ext cx="4621486" cy="4807132"/>
          </a:xfrm>
        </p:spPr>
        <p:txBody>
          <a:bodyPr>
            <a:normAutofit/>
          </a:bodyPr>
          <a:lstStyle/>
          <a:p>
            <a:r>
              <a:rPr lang="sl-SI" sz="2000" dirty="0" smtClean="0"/>
              <a:t>Kanadska oddaja MOČ IGRE govori o pomembnosti igre na prostem. Omenja socialne igre odkrivanja, raziskovanja, tveganja in preizkušanja. </a:t>
            </a:r>
          </a:p>
          <a:p>
            <a:r>
              <a:rPr lang="sl-SI" sz="2000" dirty="0" smtClean="0"/>
              <a:t>Strokovnjaki pravijo, da pomanjkanje takih iger vodi v motnje osebnosti, egocentrizem in depresijo. </a:t>
            </a:r>
            <a:endParaRPr lang="sl-SI" sz="2000" dirty="0"/>
          </a:p>
          <a:p>
            <a:r>
              <a:rPr lang="sl-SI" sz="2000" dirty="0" smtClean="0"/>
              <a:t>Z odvzemom igre preizkušanja in tveganja jim odvzamemo ključne izkušnje za spoznavanje sebe in razvijanje življenjskih veščin.</a:t>
            </a: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35931" y="1036320"/>
            <a:ext cx="4650966" cy="5547360"/>
          </a:xfrm>
        </p:spPr>
        <p:txBody>
          <a:bodyPr>
            <a:normAutofit/>
          </a:bodyPr>
          <a:lstStyle/>
          <a:p>
            <a:r>
              <a:rPr lang="sl-SI" dirty="0"/>
              <a:t>Otroci so imeli pred desetletji veliko več priložnosti za igro, ki jim je pomagala pridobivati izkušnje, s katerimi so odraščali v ustvarjalne, samozavestne in podjetne ljudi. Današnjim otrokom smo odvzeli priložnost za množico izkušenj in izzivov – ne ker jih otroci ne bi zmogli, pač pa zato, ker odrasli ne zmoremo premagati svoje tesnobe, ko jih opazujemo in nas skrbi zanje</a:t>
            </a:r>
            <a:r>
              <a:rPr lang="sl-SI" dirty="0" smtClean="0"/>
              <a:t>.</a:t>
            </a:r>
          </a:p>
          <a:p>
            <a:r>
              <a:rPr lang="sl-SI" dirty="0" smtClean="0"/>
              <a:t>Vir: Kristijan Musek Lešnik</a:t>
            </a:r>
          </a:p>
          <a:p>
            <a:endParaRPr lang="sl-SI" dirty="0"/>
          </a:p>
          <a:p>
            <a:r>
              <a:rPr lang="sl-SI" sz="1100" dirty="0" smtClean="0">
                <a:hlinkClick r:id="rId2"/>
              </a:rPr>
              <a:t>https</a:t>
            </a:r>
            <a:r>
              <a:rPr lang="sl-SI" sz="1100" dirty="0">
                <a:hlinkClick r:id="rId2"/>
              </a:rPr>
              <a:t>://</a:t>
            </a:r>
            <a:r>
              <a:rPr lang="sl-SI" sz="1100" dirty="0" smtClean="0">
                <a:hlinkClick r:id="rId2"/>
              </a:rPr>
              <a:t>www.abced.si/post/nasprotje-igre-je-depresija-je-zapisal-brian-sutton-smith?fbclid=IwAR3baa7TJe8ry74MpZ2EoI8rX_Dm8EbQ5oEU-HFKpI17NjkSOtzkOAPadZw</a:t>
            </a:r>
            <a:endParaRPr lang="sl-SI" sz="1100" dirty="0" smtClean="0"/>
          </a:p>
          <a:p>
            <a:r>
              <a:rPr lang="sl-SI" sz="1100" dirty="0" smtClean="0"/>
              <a:t>Povezava na oddajo MOČ IGRE</a:t>
            </a:r>
          </a:p>
          <a:p>
            <a:r>
              <a:rPr lang="sl-SI" sz="1100" dirty="0">
                <a:hlinkClick r:id="rId3"/>
              </a:rPr>
              <a:t>https://4d.rtvslo.si/arhiv/tuji-dokumentarni-filmi-in-oddaje/174694170</a:t>
            </a:r>
            <a:endParaRPr lang="sl-SI" sz="1100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9782492" y="6288224"/>
            <a:ext cx="2270171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336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548492" y="191589"/>
            <a:ext cx="6313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IGRE NA PROSTEM</a:t>
            </a:r>
          </a:p>
          <a:p>
            <a:r>
              <a:rPr lang="sl-SI" sz="1600" dirty="0" smtClean="0"/>
              <a:t>Trampolin, </a:t>
            </a:r>
            <a:r>
              <a:rPr lang="sl-SI" sz="1600" dirty="0" err="1" smtClean="0"/>
              <a:t>ristanc</a:t>
            </a:r>
            <a:r>
              <a:rPr lang="sl-SI" sz="1600" dirty="0" smtClean="0"/>
              <a:t> in kotalkanje.</a:t>
            </a:r>
            <a:endParaRPr lang="sl-SI" sz="1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24" y="191589"/>
            <a:ext cx="3861911" cy="641821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0712" y="2268312"/>
            <a:ext cx="4961708" cy="37212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541" y="2545782"/>
            <a:ext cx="4550229" cy="3412672"/>
          </a:xfrm>
          <a:prstGeom prst="rect">
            <a:avLst/>
          </a:prstGeom>
        </p:spPr>
      </p:pic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9846172" y="6527233"/>
            <a:ext cx="2305005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187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8524" y="467356"/>
            <a:ext cx="8911687" cy="1280890"/>
          </a:xfrm>
        </p:spPr>
        <p:txBody>
          <a:bodyPr/>
          <a:lstStyle/>
          <a:p>
            <a:r>
              <a:rPr lang="sl-SI" dirty="0" smtClean="0"/>
              <a:t>IGRE NA PROSTEM </a:t>
            </a:r>
            <a:r>
              <a:rPr lang="sl-SI" sz="1600" dirty="0" err="1" smtClean="0"/>
              <a:t>Ristanc</a:t>
            </a:r>
            <a:r>
              <a:rPr lang="sl-SI" sz="1600" dirty="0" smtClean="0"/>
              <a:t> in labirint.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" y="2248716"/>
            <a:ext cx="4892040" cy="366903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7431" y="2029913"/>
            <a:ext cx="4799148" cy="359936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39" y="2255519"/>
            <a:ext cx="3373483" cy="4497977"/>
          </a:xfrm>
          <a:prstGeom prst="rect">
            <a:avLst/>
          </a:prstGeom>
        </p:spPr>
      </p:pic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9608865" y="6229168"/>
            <a:ext cx="2357257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645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27670" y="545733"/>
            <a:ext cx="8911687" cy="1280890"/>
          </a:xfrm>
        </p:spPr>
        <p:txBody>
          <a:bodyPr/>
          <a:lstStyle/>
          <a:p>
            <a:r>
              <a:rPr lang="sl-SI" dirty="0" smtClean="0"/>
              <a:t>IGRA NA PROSTEM </a:t>
            </a:r>
            <a:br>
              <a:rPr lang="sl-SI" dirty="0" smtClean="0"/>
            </a:br>
            <a:r>
              <a:rPr lang="sl-SI" sz="1600" dirty="0" smtClean="0"/>
              <a:t>Odbojka, delo je lahko tudi igra, tri v vrsto.</a:t>
            </a:r>
            <a:endParaRPr lang="sl-SI" sz="1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3" y="2420983"/>
            <a:ext cx="5326319" cy="39841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33746"/>
            <a:ext cx="5869577" cy="33016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514">
            <a:off x="7660822" y="2712333"/>
            <a:ext cx="2820488" cy="3760651"/>
          </a:xfrm>
          <a:prstGeom prst="rect">
            <a:avLst/>
          </a:prstGeom>
        </p:spPr>
      </p:pic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9599613" y="6405154"/>
            <a:ext cx="2496594" cy="387516"/>
          </a:xfrm>
        </p:spPr>
        <p:txBody>
          <a:bodyPr/>
          <a:lstStyle/>
          <a:p>
            <a:r>
              <a:rPr lang="sv-SE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31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3689" y="324390"/>
            <a:ext cx="8911687" cy="1280890"/>
          </a:xfrm>
        </p:spPr>
        <p:txBody>
          <a:bodyPr/>
          <a:lstStyle/>
          <a:p>
            <a:r>
              <a:rPr lang="sl-SI" dirty="0" smtClean="0"/>
              <a:t>NOTRANJE ALI NAMIZNE IGRE</a:t>
            </a:r>
            <a:br>
              <a:rPr lang="sl-SI" dirty="0" smtClean="0"/>
            </a:br>
            <a:r>
              <a:rPr lang="sl-SI" sz="1600" dirty="0" smtClean="0"/>
              <a:t>Ročni nogomet, tehnika</a:t>
            </a:r>
            <a:r>
              <a:rPr lang="sl-SI" sz="1400" dirty="0" smtClean="0"/>
              <a:t>.</a:t>
            </a:r>
            <a:endParaRPr lang="sl-SI" sz="1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3193868"/>
            <a:ext cx="4772297" cy="357922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4" y="1099092"/>
            <a:ext cx="4563291" cy="34224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77" y="2566126"/>
            <a:ext cx="3155224" cy="4206965"/>
          </a:xfrm>
          <a:prstGeom prst="rect">
            <a:avLst/>
          </a:prstGeom>
        </p:spPr>
      </p:pic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5976846" y="6407966"/>
            <a:ext cx="2522719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26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22066" y="371562"/>
            <a:ext cx="8911687" cy="1280890"/>
          </a:xfrm>
        </p:spPr>
        <p:txBody>
          <a:bodyPr/>
          <a:lstStyle/>
          <a:p>
            <a:r>
              <a:rPr lang="sl-SI" dirty="0" smtClean="0"/>
              <a:t>NOTRANJE ALI NAMIZNE IGRE. </a:t>
            </a:r>
            <a:br>
              <a:rPr lang="sl-SI" dirty="0" smtClean="0"/>
            </a:br>
            <a:r>
              <a:rPr lang="sl-SI" sz="1600" dirty="0" err="1" smtClean="0"/>
              <a:t>Monopoly</a:t>
            </a:r>
            <a:r>
              <a:rPr lang="sl-SI" sz="1600" dirty="0" smtClean="0"/>
              <a:t> in računalnik.</a:t>
            </a:r>
            <a:endParaRPr lang="sl-SI" sz="1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458686"/>
            <a:ext cx="5434149" cy="407561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14" y="1787592"/>
            <a:ext cx="6000206" cy="4500155"/>
          </a:xfrm>
          <a:prstGeom prst="rect">
            <a:avLst/>
          </a:prstGeom>
        </p:spPr>
      </p:pic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9389810" y="6422887"/>
            <a:ext cx="2487885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2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9816" y="275767"/>
            <a:ext cx="8911687" cy="1280890"/>
          </a:xfrm>
        </p:spPr>
        <p:txBody>
          <a:bodyPr/>
          <a:lstStyle/>
          <a:p>
            <a:r>
              <a:rPr lang="sl-SI" dirty="0" smtClean="0"/>
              <a:t>NAMIZNE IGRE</a:t>
            </a:r>
            <a:br>
              <a:rPr lang="sl-SI" dirty="0" smtClean="0"/>
            </a:br>
            <a:r>
              <a:rPr lang="sl-SI" sz="1600" dirty="0" err="1" smtClean="0"/>
              <a:t>Catan</a:t>
            </a:r>
            <a:r>
              <a:rPr lang="sl-SI" sz="1600" dirty="0" smtClean="0"/>
              <a:t> in nove igre. (Eva in Ema)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9" y="1783080"/>
            <a:ext cx="3714750" cy="4953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3091" y="1008470"/>
            <a:ext cx="5321663" cy="399124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2" y="1179286"/>
            <a:ext cx="3886744" cy="5182325"/>
          </a:xfrm>
          <a:prstGeom prst="rect">
            <a:avLst/>
          </a:prstGeom>
        </p:spPr>
      </p:pic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>
          <a:xfrm>
            <a:off x="9564779" y="6361611"/>
            <a:ext cx="2470468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21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0810" y="388978"/>
            <a:ext cx="8911687" cy="1280890"/>
          </a:xfrm>
        </p:spPr>
        <p:txBody>
          <a:bodyPr/>
          <a:lstStyle/>
          <a:p>
            <a:r>
              <a:rPr lang="sl-SI" dirty="0" smtClean="0"/>
              <a:t>NAMIZNE IGRE</a:t>
            </a:r>
            <a:br>
              <a:rPr lang="sl-SI" dirty="0" smtClean="0"/>
            </a:br>
            <a:r>
              <a:rPr lang="sl-SI" sz="1600" dirty="0" err="1" smtClean="0"/>
              <a:t>Activity</a:t>
            </a:r>
            <a:r>
              <a:rPr lang="sl-SI" sz="1600" dirty="0" smtClean="0"/>
              <a:t>, šah in nove igre (Ota).</a:t>
            </a:r>
            <a:endParaRPr lang="sl-SI" sz="1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668" y="2863397"/>
            <a:ext cx="7081356" cy="398326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7494" y="1489165"/>
            <a:ext cx="6122852" cy="459213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4551" y="465467"/>
            <a:ext cx="2863397" cy="2147548"/>
          </a:xfrm>
          <a:prstGeom prst="rect">
            <a:avLst/>
          </a:prstGeom>
        </p:spPr>
      </p:pic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9721533" y="6370940"/>
            <a:ext cx="2322422" cy="365125"/>
          </a:xfrm>
        </p:spPr>
        <p:txBody>
          <a:bodyPr/>
          <a:lstStyle/>
          <a:p>
            <a:r>
              <a:rPr lang="sv-SE" dirty="0" smtClean="0"/>
              <a:t>Zbrala in oblikovala Jerca Šolar Rihtar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93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elest">
  <a:themeElements>
    <a:clrScheme name="Šeles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Šeles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eles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312</TotalTime>
  <Words>359</Words>
  <Application>Microsoft Office PowerPoint</Application>
  <PresentationFormat>Širokozaslonsko</PresentationFormat>
  <Paragraphs>40</Paragraphs>
  <Slides>11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Šelest</vt:lpstr>
      <vt:lpstr>TEHNIČNI DAN   IGRAJMO SE</vt:lpstr>
      <vt:lpstr>IGRAJMO SE – MOČ IGRE Pustimo otrokom igrati se. </vt:lpstr>
      <vt:lpstr>PowerPointova predstavitev</vt:lpstr>
      <vt:lpstr>IGRE NA PROSTEM Ristanc in labirint. </vt:lpstr>
      <vt:lpstr>IGRA NA PROSTEM  Odbojka, delo je lahko tudi igra, tri v vrsto.</vt:lpstr>
      <vt:lpstr>NOTRANJE ALI NAMIZNE IGRE Ročni nogomet, tehnika.</vt:lpstr>
      <vt:lpstr>NOTRANJE ALI NAMIZNE IGRE.  Monopoly in računalnik.</vt:lpstr>
      <vt:lpstr>NAMIZNE IGRE Catan in nove igre. (Eva in Ema)</vt:lpstr>
      <vt:lpstr>NAMIZNE IGRE Activity, šah in nove igre (Ota).</vt:lpstr>
      <vt:lpstr>USTVARJANJE</vt:lpstr>
      <vt:lpstr>MOČ IGRE – OTROCI SE RADI IGRAJO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TEHNIČNI DAN   IGRAJMO SE</dc:title>
  <dc:creator>Jerca</dc:creator>
  <cp:lastModifiedBy>Andreja</cp:lastModifiedBy>
  <cp:revision>14</cp:revision>
  <dcterms:created xsi:type="dcterms:W3CDTF">2020-05-27T19:46:58Z</dcterms:created>
  <dcterms:modified xsi:type="dcterms:W3CDTF">2020-06-03T09:33:33Z</dcterms:modified>
</cp:coreProperties>
</file>