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1"/>
  </p:notesMasterIdLst>
  <p:handoutMasterIdLst>
    <p:handoutMasterId r:id="rId22"/>
  </p:handoutMasterIdLst>
  <p:sldIdLst>
    <p:sldId id="257" r:id="rId5"/>
    <p:sldId id="275" r:id="rId6"/>
    <p:sldId id="276" r:id="rId7"/>
    <p:sldId id="280" r:id="rId8"/>
    <p:sldId id="278" r:id="rId9"/>
    <p:sldId id="281" r:id="rId10"/>
    <p:sldId id="282" r:id="rId11"/>
    <p:sldId id="277" r:id="rId12"/>
    <p:sldId id="279" r:id="rId13"/>
    <p:sldId id="269" r:id="rId14"/>
    <p:sldId id="270" r:id="rId15"/>
    <p:sldId id="271" r:id="rId16"/>
    <p:sldId id="272" r:id="rId17"/>
    <p:sldId id="273" r:id="rId18"/>
    <p:sldId id="274" r:id="rId19"/>
    <p:sldId id="283" r:id="rId20"/>
  </p:sldIdLst>
  <p:sldSz cx="12192000" cy="6858000"/>
  <p:notesSz cx="6858000" cy="9144000"/>
  <p:defaultTextStyle>
    <a:defPPr rtl="0">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55" autoAdjust="0"/>
    <p:restoredTop sz="95578" autoAdjust="0"/>
  </p:normalViewPr>
  <p:slideViewPr>
    <p:cSldViewPr>
      <p:cViewPr varScale="1">
        <p:scale>
          <a:sx n="88" d="100"/>
          <a:sy n="88" d="100"/>
        </p:scale>
        <p:origin x="427" y="6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1" d="100"/>
          <a:sy n="101" d="100"/>
        </p:scale>
        <p:origin x="267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za glavo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sl-SI" dirty="0"/>
          </a:p>
        </p:txBody>
      </p:sp>
      <p:sp>
        <p:nvSpPr>
          <p:cNvPr id="3" name="Označba mesta za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E03BD7FA-BF96-43AD-9A59-5A37C583EE5A}" type="datetime1">
              <a:rPr lang="sl-SI" smtClean="0"/>
              <a:pPr algn="r" rtl="0"/>
              <a:t>14. 04. 2020</a:t>
            </a:fld>
            <a:endParaRPr lang="sl-SI" dirty="0"/>
          </a:p>
        </p:txBody>
      </p:sp>
      <p:sp>
        <p:nvSpPr>
          <p:cNvPr id="4" name="Označba mesta za nogo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sl-SI" dirty="0"/>
          </a:p>
        </p:txBody>
      </p:sp>
      <p:sp>
        <p:nvSpPr>
          <p:cNvPr id="5" name="Označba mesta za številko diapoz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r>
              <a:rPr lang="sl-SI" dirty="0" smtClean="0"/>
              <a:t>‹#›</a:t>
            </a:r>
            <a:endParaRPr lang="sl-SI" dirty="0"/>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za glavo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sl-SI" noProof="0" dirty="0"/>
          </a:p>
        </p:txBody>
      </p:sp>
      <p:sp>
        <p:nvSpPr>
          <p:cNvPr id="3" name="Označba mesta za datum 2"/>
          <p:cNvSpPr>
            <a:spLocks noGrp="1"/>
          </p:cNvSpPr>
          <p:nvPr>
            <p:ph type="dt" idx="1"/>
          </p:nvPr>
        </p:nvSpPr>
        <p:spPr>
          <a:xfrm>
            <a:off x="3884613" y="0"/>
            <a:ext cx="2971800" cy="458788"/>
          </a:xfrm>
          <a:prstGeom prst="rect">
            <a:avLst/>
          </a:prstGeom>
        </p:spPr>
        <p:txBody>
          <a:bodyPr vert="horz" lIns="91440" tIns="45720" rIns="91440" bIns="45720" rtlCol="0"/>
          <a:lstStyle>
            <a:lvl1pPr algn="l" rtl="0">
              <a:defRPr sz="1200"/>
            </a:lvl1pPr>
          </a:lstStyle>
          <a:p>
            <a:pPr algn="r"/>
            <a:fld id="{D4EB7A0E-7DDE-4BEB-9A44-C1CA3CC9C2EC}" type="datetime1">
              <a:rPr lang="sl-SI" smtClean="0"/>
              <a:pPr algn="r"/>
              <a:t>14. 04. 2020</a:t>
            </a:fld>
            <a:endParaRPr lang="sl-SI" dirty="0"/>
          </a:p>
        </p:txBody>
      </p:sp>
      <p:sp>
        <p:nvSpPr>
          <p:cNvPr id="4" name="Označba mesta za sliko diapoz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sl-SI" noProof="0" dirty="0"/>
          </a:p>
        </p:txBody>
      </p:sp>
      <p:sp>
        <p:nvSpPr>
          <p:cNvPr id="5" name="Označba mesta za opomb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sl-SI" noProof="0" dirty="0" smtClean="0"/>
              <a:t>Uredite sloge besedila matrice</a:t>
            </a:r>
          </a:p>
          <a:p>
            <a:pPr lvl="1" rtl="0"/>
            <a:r>
              <a:rPr lang="sl-SI" noProof="0" dirty="0" smtClean="0"/>
              <a:t>Druga raven</a:t>
            </a:r>
          </a:p>
          <a:p>
            <a:pPr lvl="2" rtl="0"/>
            <a:r>
              <a:rPr lang="sl-SI" noProof="0" dirty="0" smtClean="0"/>
              <a:t>Tretja raven</a:t>
            </a:r>
          </a:p>
          <a:p>
            <a:pPr lvl="3" rtl="0"/>
            <a:r>
              <a:rPr lang="sl-SI" noProof="0" dirty="0" smtClean="0"/>
              <a:t>Četrta raven</a:t>
            </a:r>
          </a:p>
          <a:p>
            <a:pPr lvl="4" rtl="0"/>
            <a:r>
              <a:rPr lang="sl-SI" noProof="0" dirty="0" smtClean="0"/>
              <a:t>Peta raven</a:t>
            </a:r>
            <a:endParaRPr lang="sl-SI" noProof="0" dirty="0"/>
          </a:p>
        </p:txBody>
      </p:sp>
      <p:sp>
        <p:nvSpPr>
          <p:cNvPr id="6" name="Označba mesta za nogo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sl-SI" noProof="0" dirty="0"/>
          </a:p>
        </p:txBody>
      </p:sp>
      <p:sp>
        <p:nvSpPr>
          <p:cNvPr id="7" name="Označba mesta za številko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a:r>
              <a:rPr lang="sl-SI" dirty="0" smtClean="0"/>
              <a:t>‹#›</a:t>
            </a:r>
            <a:endParaRPr lang="sl-SI" dirty="0"/>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r>
              <a:rPr lang="en-US" smtClean="0"/>
              <a:t>‹#›</a:t>
            </a:r>
            <a:endParaRPr lang="en-US"/>
          </a:p>
        </p:txBody>
      </p:sp>
    </p:spTree>
    <p:extLst>
      <p:ext uri="{BB962C8B-B14F-4D97-AF65-F5344CB8AC3E}">
        <p14:creationId xmlns:p14="http://schemas.microsoft.com/office/powerpoint/2010/main" val="3368842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r>
              <a:rPr lang="en-US" smtClean="0"/>
              <a:t>‹#›</a:t>
            </a:r>
            <a:endParaRPr lang="en-US"/>
          </a:p>
        </p:txBody>
      </p:sp>
    </p:spTree>
    <p:extLst>
      <p:ext uri="{BB962C8B-B14F-4D97-AF65-F5344CB8AC3E}">
        <p14:creationId xmlns:p14="http://schemas.microsoft.com/office/powerpoint/2010/main" val="2748199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r>
              <a:rPr lang="en-US" smtClean="0"/>
              <a:t>‹#›</a:t>
            </a:r>
            <a:endParaRPr lang="en-US"/>
          </a:p>
        </p:txBody>
      </p:sp>
    </p:spTree>
    <p:extLst>
      <p:ext uri="{BB962C8B-B14F-4D97-AF65-F5344CB8AC3E}">
        <p14:creationId xmlns:p14="http://schemas.microsoft.com/office/powerpoint/2010/main" val="429564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r>
              <a:rPr lang="en-US" smtClean="0"/>
              <a:t>‹#›</a:t>
            </a:r>
            <a:endParaRPr lang="en-US"/>
          </a:p>
        </p:txBody>
      </p:sp>
    </p:spTree>
    <p:extLst>
      <p:ext uri="{BB962C8B-B14F-4D97-AF65-F5344CB8AC3E}">
        <p14:creationId xmlns:p14="http://schemas.microsoft.com/office/powerpoint/2010/main" val="682902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r>
              <a:rPr lang="en-US" smtClean="0"/>
              <a:t>‹#›</a:t>
            </a:r>
            <a:endParaRPr lang="en-US"/>
          </a:p>
        </p:txBody>
      </p:sp>
    </p:spTree>
    <p:extLst>
      <p:ext uri="{BB962C8B-B14F-4D97-AF65-F5344CB8AC3E}">
        <p14:creationId xmlns:p14="http://schemas.microsoft.com/office/powerpoint/2010/main" val="2720502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r>
              <a:rPr lang="en-US" smtClean="0"/>
              <a:t>‹#›</a:t>
            </a:r>
            <a:endParaRPr lang="en-US"/>
          </a:p>
        </p:txBody>
      </p:sp>
    </p:spTree>
    <p:extLst>
      <p:ext uri="{BB962C8B-B14F-4D97-AF65-F5344CB8AC3E}">
        <p14:creationId xmlns:p14="http://schemas.microsoft.com/office/powerpoint/2010/main" val="148445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r>
              <a:rPr lang="en-US" smtClean="0"/>
              <a:t>‹#›</a:t>
            </a:r>
            <a:endParaRPr lang="en-US"/>
          </a:p>
        </p:txBody>
      </p:sp>
    </p:spTree>
    <p:extLst>
      <p:ext uri="{BB962C8B-B14F-4D97-AF65-F5344CB8AC3E}">
        <p14:creationId xmlns:p14="http://schemas.microsoft.com/office/powerpoint/2010/main" val="2111780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r>
              <a:rPr lang="en-US" smtClean="0"/>
              <a:t>‹#›</a:t>
            </a:r>
            <a:endParaRPr lang="en-US"/>
          </a:p>
        </p:txBody>
      </p:sp>
    </p:spTree>
    <p:extLst>
      <p:ext uri="{BB962C8B-B14F-4D97-AF65-F5344CB8AC3E}">
        <p14:creationId xmlns:p14="http://schemas.microsoft.com/office/powerpoint/2010/main" val="4258787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r>
              <a:rPr lang="en-US" smtClean="0"/>
              <a:t>‹#›</a:t>
            </a:r>
            <a:endParaRPr lang="en-US"/>
          </a:p>
        </p:txBody>
      </p:sp>
    </p:spTree>
    <p:extLst>
      <p:ext uri="{BB962C8B-B14F-4D97-AF65-F5344CB8AC3E}">
        <p14:creationId xmlns:p14="http://schemas.microsoft.com/office/powerpoint/2010/main" val="2443931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r>
              <a:rPr lang="en-US" smtClean="0"/>
              <a:t>‹#›</a:t>
            </a:r>
            <a:endParaRPr lang="en-US"/>
          </a:p>
        </p:txBody>
      </p:sp>
    </p:spTree>
    <p:extLst>
      <p:ext uri="{BB962C8B-B14F-4D97-AF65-F5344CB8AC3E}">
        <p14:creationId xmlns:p14="http://schemas.microsoft.com/office/powerpoint/2010/main" val="1403538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r>
              <a:rPr lang="en-US" smtClean="0"/>
              <a:t>‹#›</a:t>
            </a:r>
            <a:endParaRPr lang="en-US"/>
          </a:p>
        </p:txBody>
      </p:sp>
    </p:spTree>
    <p:extLst>
      <p:ext uri="{BB962C8B-B14F-4D97-AF65-F5344CB8AC3E}">
        <p14:creationId xmlns:p14="http://schemas.microsoft.com/office/powerpoint/2010/main" val="2514305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pPr rtl="0"/>
            <a:r>
              <a:rPr lang="en-US" smtClean="0"/>
              <a:t>‹#›</a:t>
            </a:r>
            <a:endParaRPr lang="en-US"/>
          </a:p>
        </p:txBody>
      </p:sp>
    </p:spTree>
    <p:extLst>
      <p:ext uri="{BB962C8B-B14F-4D97-AF65-F5344CB8AC3E}">
        <p14:creationId xmlns:p14="http://schemas.microsoft.com/office/powerpoint/2010/main" val="940355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pic>
        <p:nvPicPr>
          <p:cNvPr id="7" name="Slika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Naslov 1"/>
          <p:cNvSpPr>
            <a:spLocks noGrp="1"/>
          </p:cNvSpPr>
          <p:nvPr>
            <p:ph type="ctrTitle"/>
          </p:nvPr>
        </p:nvSpPr>
        <p:spPr>
          <a:xfrm>
            <a:off x="838200" y="533400"/>
            <a:ext cx="8458200" cy="1828800"/>
          </a:xfrm>
        </p:spPr>
        <p:txBody>
          <a:bodyPr rtlCol="0" anchor="b">
            <a:normAutofit/>
          </a:bodyPr>
          <a:lstStyle>
            <a:lvl1pPr algn="l" rtl="0">
              <a:defRPr sz="4400"/>
            </a:lvl1pPr>
          </a:lstStyle>
          <a:p>
            <a:pPr rtl="0"/>
            <a:r>
              <a:rPr lang="sl-SI" noProof="0" dirty="0" smtClean="0"/>
              <a:t>Uredite slog naslova matrice</a:t>
            </a:r>
            <a:endParaRPr lang="sl-SI" noProof="0" dirty="0"/>
          </a:p>
        </p:txBody>
      </p:sp>
      <p:sp>
        <p:nvSpPr>
          <p:cNvPr id="3" name="Podnaslov 2"/>
          <p:cNvSpPr>
            <a:spLocks noGrp="1"/>
          </p:cNvSpPr>
          <p:nvPr>
            <p:ph type="subTitle" idx="1"/>
          </p:nvPr>
        </p:nvSpPr>
        <p:spPr>
          <a:xfrm>
            <a:off x="838200" y="2438400"/>
            <a:ext cx="7086600" cy="914400"/>
          </a:xfrm>
        </p:spPr>
        <p:txBody>
          <a:bodyPr rtlCol="0">
            <a:normAutofit/>
          </a:bodyPr>
          <a:lstStyle>
            <a:lvl1pPr marL="0" indent="0" algn="l" rtl="0">
              <a:spcBef>
                <a:spcPts val="1200"/>
              </a:spcBef>
              <a:buNone/>
              <a:defRPr sz="2400">
                <a:latin typeface="+mj-lt"/>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sl-SI" noProof="0" dirty="0" smtClean="0"/>
              <a:t>Uredite slog podnaslova matrice</a:t>
            </a:r>
            <a:endParaRPr lang="sl-SI" noProof="0"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ve sliki z napisi">
    <p:spTree>
      <p:nvGrpSpPr>
        <p:cNvPr id="1" name=""/>
        <p:cNvGrpSpPr/>
        <p:nvPr/>
      </p:nvGrpSpPr>
      <p:grpSpPr>
        <a:xfrm>
          <a:off x="0" y="0"/>
          <a:ext cx="0" cy="0"/>
          <a:chOff x="0" y="0"/>
          <a:chExt cx="0" cy="0"/>
        </a:xfrm>
      </p:grpSpPr>
      <p:pic>
        <p:nvPicPr>
          <p:cNvPr id="6" name="Slik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7" name="Prostoročno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sl-SI" noProof="0" dirty="0"/>
          </a:p>
        </p:txBody>
      </p:sp>
      <p:sp>
        <p:nvSpPr>
          <p:cNvPr id="15" name="Označba mesta za sliko 14"/>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rtl="0">
              <a:buNone/>
              <a:defRPr/>
            </a:lvl1pPr>
          </a:lstStyle>
          <a:p>
            <a:pPr rtl="0"/>
            <a:r>
              <a:rPr lang="sl-SI" noProof="0" dirty="0" smtClean="0"/>
              <a:t>Kliknite ikono, če želite dodati sliko</a:t>
            </a:r>
            <a:endParaRPr lang="sl-SI" noProof="0" dirty="0"/>
          </a:p>
        </p:txBody>
      </p:sp>
      <p:sp>
        <p:nvSpPr>
          <p:cNvPr id="18" name="Prostoročno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sl-SI" noProof="0" dirty="0"/>
          </a:p>
        </p:txBody>
      </p:sp>
      <p:sp>
        <p:nvSpPr>
          <p:cNvPr id="19" name="Označba mesta za sliko 18"/>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rtl="0">
              <a:buNone/>
              <a:defRPr/>
            </a:lvl1pPr>
          </a:lstStyle>
          <a:p>
            <a:pPr rtl="0"/>
            <a:r>
              <a:rPr lang="sl-SI" noProof="0" dirty="0" smtClean="0"/>
              <a:t>Kliknite ikono, če želite dodati sliko</a:t>
            </a:r>
            <a:endParaRPr lang="sl-SI" noProof="0" dirty="0"/>
          </a:p>
        </p:txBody>
      </p:sp>
      <p:sp>
        <p:nvSpPr>
          <p:cNvPr id="17" name="Označba mesta za besedilo 16"/>
          <p:cNvSpPr>
            <a:spLocks noGrp="1"/>
          </p:cNvSpPr>
          <p:nvPr>
            <p:ph type="body" sz="quarter" idx="14"/>
          </p:nvPr>
        </p:nvSpPr>
        <p:spPr>
          <a:xfrm>
            <a:off x="1028581" y="5305425"/>
            <a:ext cx="3566160" cy="1097280"/>
          </a:xfrm>
        </p:spPr>
        <p:txBody>
          <a:bodyPr rtlCol="0">
            <a:normAutofit/>
          </a:bodyPr>
          <a:lstStyle>
            <a:lvl1pPr marL="0" indent="0" algn="l" rtl="0">
              <a:buNone/>
              <a:defRPr sz="1800"/>
            </a:lvl1pPr>
            <a:lvl2pPr marL="0" indent="0" algn="l" rtl="0">
              <a:spcBef>
                <a:spcPts val="1200"/>
              </a:spcBef>
              <a:buNone/>
              <a:defRPr sz="1800"/>
            </a:lvl2pPr>
            <a:lvl3pPr marL="0" indent="0" algn="l" rtl="0">
              <a:spcBef>
                <a:spcPts val="1200"/>
              </a:spcBef>
              <a:buNone/>
              <a:defRPr sz="1800"/>
            </a:lvl3pPr>
            <a:lvl4pPr marL="0" indent="0" algn="l" rtl="0">
              <a:spcBef>
                <a:spcPts val="1200"/>
              </a:spcBef>
              <a:buNone/>
              <a:defRPr sz="1800"/>
            </a:lvl4pPr>
            <a:lvl5pPr marL="0" indent="0" algn="l" rtl="0">
              <a:spcBef>
                <a:spcPts val="1200"/>
              </a:spcBef>
              <a:buNone/>
              <a:defRPr sz="1800"/>
            </a:lvl5pPr>
          </a:lstStyle>
          <a:p>
            <a:pPr lvl="0" rtl="0"/>
            <a:r>
              <a:rPr lang="sl-SI" noProof="0" dirty="0" smtClean="0"/>
              <a:t>Uredite sloge besedila matrice</a:t>
            </a:r>
            <a:endParaRPr lang="sl-SI" noProof="0" dirty="0"/>
          </a:p>
        </p:txBody>
      </p:sp>
      <p:sp>
        <p:nvSpPr>
          <p:cNvPr id="20" name="Označba mesta za besedilo 16"/>
          <p:cNvSpPr>
            <a:spLocks noGrp="1"/>
          </p:cNvSpPr>
          <p:nvPr>
            <p:ph type="body" sz="quarter" idx="16"/>
          </p:nvPr>
        </p:nvSpPr>
        <p:spPr>
          <a:xfrm>
            <a:off x="5566714" y="5305425"/>
            <a:ext cx="3566160" cy="1097280"/>
          </a:xfrm>
        </p:spPr>
        <p:txBody>
          <a:bodyPr rtlCol="0">
            <a:normAutofit/>
          </a:bodyPr>
          <a:lstStyle>
            <a:lvl1pPr marL="0" indent="0" algn="l" rtl="0">
              <a:buNone/>
              <a:defRPr sz="1800"/>
            </a:lvl1pPr>
            <a:lvl2pPr marL="0" indent="0" algn="l" rtl="0">
              <a:spcBef>
                <a:spcPts val="1200"/>
              </a:spcBef>
              <a:buNone/>
              <a:defRPr sz="1800"/>
            </a:lvl2pPr>
            <a:lvl3pPr marL="0" indent="0" algn="l" rtl="0">
              <a:spcBef>
                <a:spcPts val="1200"/>
              </a:spcBef>
              <a:buNone/>
              <a:defRPr sz="1800"/>
            </a:lvl3pPr>
            <a:lvl4pPr marL="0" indent="0" algn="l" rtl="0">
              <a:spcBef>
                <a:spcPts val="1200"/>
              </a:spcBef>
              <a:buNone/>
              <a:defRPr sz="1800"/>
            </a:lvl4pPr>
            <a:lvl5pPr marL="0" indent="0" algn="l" rtl="0">
              <a:spcBef>
                <a:spcPts val="1200"/>
              </a:spcBef>
              <a:buNone/>
              <a:defRPr sz="1800"/>
            </a:lvl5pPr>
          </a:lstStyle>
          <a:p>
            <a:pPr lvl="0" rtl="0"/>
            <a:r>
              <a:rPr lang="sl-SI" noProof="0" dirty="0" smtClean="0"/>
              <a:t>Uredite sloge besedila matrice</a:t>
            </a:r>
            <a:endParaRPr lang="sl-SI" noProof="0" dirty="0"/>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ri slike z napisi">
    <p:spTree>
      <p:nvGrpSpPr>
        <p:cNvPr id="1" name=""/>
        <p:cNvGrpSpPr/>
        <p:nvPr/>
      </p:nvGrpSpPr>
      <p:grpSpPr>
        <a:xfrm>
          <a:off x="0" y="0"/>
          <a:ext cx="0" cy="0"/>
          <a:chOff x="0" y="0"/>
          <a:chExt cx="0" cy="0"/>
        </a:xfrm>
      </p:grpSpPr>
      <p:pic>
        <p:nvPicPr>
          <p:cNvPr id="6" name="Slik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7" name="Prostoročno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sl-SI" noProof="0" dirty="0"/>
          </a:p>
        </p:txBody>
      </p:sp>
      <p:sp>
        <p:nvSpPr>
          <p:cNvPr id="15" name="Označba mesta za sliko 14"/>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rtl="0">
              <a:buNone/>
              <a:defRPr/>
            </a:lvl1pPr>
          </a:lstStyle>
          <a:p>
            <a:pPr rtl="0"/>
            <a:r>
              <a:rPr lang="sl-SI" noProof="0" dirty="0" smtClean="0"/>
              <a:t>Kliknite ikono, če želite dodati sliko</a:t>
            </a:r>
            <a:endParaRPr lang="sl-SI" noProof="0" dirty="0"/>
          </a:p>
        </p:txBody>
      </p:sp>
      <p:sp>
        <p:nvSpPr>
          <p:cNvPr id="18" name="Prostoročno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sl-SI" noProof="0" dirty="0"/>
          </a:p>
        </p:txBody>
      </p:sp>
      <p:sp>
        <p:nvSpPr>
          <p:cNvPr id="19" name="Označba mesta za sliko 18"/>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rtl="0">
              <a:buNone/>
              <a:defRPr/>
            </a:lvl1pPr>
          </a:lstStyle>
          <a:p>
            <a:pPr rtl="0"/>
            <a:r>
              <a:rPr lang="sl-SI" noProof="0" dirty="0" smtClean="0"/>
              <a:t>Kliknite ikono, če želite dodati sliko</a:t>
            </a:r>
            <a:endParaRPr lang="sl-SI" noProof="0" dirty="0"/>
          </a:p>
        </p:txBody>
      </p:sp>
      <p:sp>
        <p:nvSpPr>
          <p:cNvPr id="17" name="Označba mesta za besedilo 16"/>
          <p:cNvSpPr>
            <a:spLocks noGrp="1"/>
          </p:cNvSpPr>
          <p:nvPr>
            <p:ph type="body" sz="quarter" idx="14"/>
          </p:nvPr>
        </p:nvSpPr>
        <p:spPr>
          <a:xfrm>
            <a:off x="1028581" y="5919255"/>
            <a:ext cx="8104082" cy="497420"/>
          </a:xfrm>
        </p:spPr>
        <p:txBody>
          <a:bodyPr rtlCol="0">
            <a:normAutofit/>
          </a:bodyPr>
          <a:lstStyle>
            <a:lvl1pPr marL="0" indent="0" algn="l" rtl="0">
              <a:spcBef>
                <a:spcPts val="0"/>
              </a:spcBef>
              <a:buNone/>
              <a:defRPr sz="1600"/>
            </a:lvl1pPr>
            <a:lvl2pPr marL="0" indent="0" algn="l" rtl="0">
              <a:spcBef>
                <a:spcPts val="1200"/>
              </a:spcBef>
              <a:buNone/>
              <a:defRPr sz="1800"/>
            </a:lvl2pPr>
            <a:lvl3pPr marL="0" indent="0" algn="l" rtl="0">
              <a:spcBef>
                <a:spcPts val="1200"/>
              </a:spcBef>
              <a:buNone/>
              <a:defRPr sz="1800"/>
            </a:lvl3pPr>
            <a:lvl4pPr marL="0" indent="0" algn="l" rtl="0">
              <a:spcBef>
                <a:spcPts val="1200"/>
              </a:spcBef>
              <a:buNone/>
              <a:defRPr sz="1800"/>
            </a:lvl4pPr>
            <a:lvl5pPr marL="0" indent="0" algn="l" rtl="0">
              <a:spcBef>
                <a:spcPts val="1200"/>
              </a:spcBef>
              <a:buNone/>
              <a:defRPr sz="1800"/>
            </a:lvl5pPr>
          </a:lstStyle>
          <a:p>
            <a:pPr lvl="0" rtl="0"/>
            <a:r>
              <a:rPr lang="sl-SI" noProof="0" dirty="0" smtClean="0"/>
              <a:t>Uredite sloge besedila matrice</a:t>
            </a:r>
            <a:endParaRPr lang="sl-SI" noProof="0" dirty="0"/>
          </a:p>
        </p:txBody>
      </p:sp>
      <p:sp>
        <p:nvSpPr>
          <p:cNvPr id="12" name="Prostoročno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sl-SI" noProof="0" dirty="0"/>
          </a:p>
        </p:txBody>
      </p:sp>
      <p:sp>
        <p:nvSpPr>
          <p:cNvPr id="13" name="Označba mesta za sliko 12"/>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rtl="0">
              <a:buNone/>
              <a:defRPr/>
            </a:lvl1pPr>
          </a:lstStyle>
          <a:p>
            <a:pPr rtl="0"/>
            <a:r>
              <a:rPr lang="sl-SI" noProof="0" dirty="0" smtClean="0"/>
              <a:t>Kliknite ikono, če želite dodati sliko</a:t>
            </a:r>
            <a:endParaRPr lang="sl-SI" noProof="0" dirty="0"/>
          </a:p>
        </p:txBody>
      </p:sp>
      <p:sp>
        <p:nvSpPr>
          <p:cNvPr id="2" name="Naslov 1"/>
          <p:cNvSpPr>
            <a:spLocks noGrp="1"/>
          </p:cNvSpPr>
          <p:nvPr>
            <p:ph type="title"/>
          </p:nvPr>
        </p:nvSpPr>
        <p:spPr>
          <a:xfrm>
            <a:off x="1028580" y="5305424"/>
            <a:ext cx="8104083" cy="579921"/>
          </a:xfrm>
        </p:spPr>
        <p:txBody>
          <a:bodyPr rtlCol="0">
            <a:normAutofit/>
          </a:bodyPr>
          <a:lstStyle>
            <a:lvl1pPr algn="l" rtl="0">
              <a:defRPr sz="2400">
                <a:solidFill>
                  <a:schemeClr val="accent1"/>
                </a:solidFill>
              </a:defRPr>
            </a:lvl1pPr>
          </a:lstStyle>
          <a:p>
            <a:pPr rtl="0"/>
            <a:r>
              <a:rPr lang="sl-SI" noProof="0" dirty="0" smtClean="0"/>
              <a:t>Uredite slog naslova matrice</a:t>
            </a:r>
            <a:endParaRPr lang="sl-SI" noProof="0" dirty="0"/>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et slik">
    <p:spTree>
      <p:nvGrpSpPr>
        <p:cNvPr id="1" name=""/>
        <p:cNvGrpSpPr/>
        <p:nvPr/>
      </p:nvGrpSpPr>
      <p:grpSpPr>
        <a:xfrm>
          <a:off x="0" y="0"/>
          <a:ext cx="0" cy="0"/>
          <a:chOff x="0" y="0"/>
          <a:chExt cx="0" cy="0"/>
        </a:xfrm>
      </p:grpSpPr>
      <p:pic>
        <p:nvPicPr>
          <p:cNvPr id="7" name="Slika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8" name="Prostoročno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sl-SI" noProof="0" dirty="0"/>
          </a:p>
        </p:txBody>
      </p:sp>
      <p:sp>
        <p:nvSpPr>
          <p:cNvPr id="9" name="Označba mesta za sliko 8"/>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rtl="0">
              <a:buNone/>
              <a:defRPr/>
            </a:lvl1pPr>
          </a:lstStyle>
          <a:p>
            <a:pPr rtl="0"/>
            <a:r>
              <a:rPr lang="sl-SI" noProof="0" dirty="0" smtClean="0"/>
              <a:t>Kliknite ikono, če želite dodati sliko</a:t>
            </a:r>
            <a:endParaRPr lang="sl-SI" noProof="0" dirty="0"/>
          </a:p>
        </p:txBody>
      </p:sp>
      <p:sp>
        <p:nvSpPr>
          <p:cNvPr id="10" name="Prostoročno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sl-SI" noProof="0" dirty="0"/>
          </a:p>
        </p:txBody>
      </p:sp>
      <p:sp>
        <p:nvSpPr>
          <p:cNvPr id="11" name="Označba mesta za sliko 10"/>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rtl="0">
              <a:buNone/>
              <a:defRPr/>
            </a:lvl1pPr>
          </a:lstStyle>
          <a:p>
            <a:pPr rtl="0"/>
            <a:r>
              <a:rPr lang="sl-SI" noProof="0" dirty="0" smtClean="0"/>
              <a:t>Kliknite ikono, če želite dodati sliko</a:t>
            </a:r>
            <a:endParaRPr lang="sl-SI" noProof="0" dirty="0"/>
          </a:p>
        </p:txBody>
      </p:sp>
      <p:sp>
        <p:nvSpPr>
          <p:cNvPr id="12" name="Prostoročno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sl-SI" noProof="0" dirty="0"/>
          </a:p>
        </p:txBody>
      </p:sp>
      <p:sp>
        <p:nvSpPr>
          <p:cNvPr id="13" name="Označba mesta za sliko 12"/>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rtl="0">
              <a:buNone/>
              <a:defRPr/>
            </a:lvl1pPr>
          </a:lstStyle>
          <a:p>
            <a:pPr rtl="0"/>
            <a:r>
              <a:rPr lang="sl-SI" noProof="0" dirty="0" smtClean="0"/>
              <a:t>Kliknite ikono, če želite dodati sliko</a:t>
            </a:r>
            <a:endParaRPr lang="sl-SI" noProof="0" dirty="0"/>
          </a:p>
        </p:txBody>
      </p:sp>
      <p:sp>
        <p:nvSpPr>
          <p:cNvPr id="14" name="Prostoročno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sl-SI" noProof="0" dirty="0"/>
          </a:p>
        </p:txBody>
      </p:sp>
      <p:sp>
        <p:nvSpPr>
          <p:cNvPr id="15" name="Označba mesta za sliko 14"/>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rtl="0">
              <a:buNone/>
              <a:defRPr/>
            </a:lvl1pPr>
          </a:lstStyle>
          <a:p>
            <a:pPr rtl="0"/>
            <a:r>
              <a:rPr lang="sl-SI" noProof="0" dirty="0" smtClean="0"/>
              <a:t>Kliknite ikono, če želite dodati sliko</a:t>
            </a:r>
            <a:endParaRPr lang="sl-SI" noProof="0" dirty="0"/>
          </a:p>
        </p:txBody>
      </p:sp>
      <p:sp>
        <p:nvSpPr>
          <p:cNvPr id="20" name="Prostoročno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sl-SI" noProof="0" dirty="0"/>
          </a:p>
        </p:txBody>
      </p:sp>
      <p:sp>
        <p:nvSpPr>
          <p:cNvPr id="21" name="Označba mesta za sliko 20"/>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rtl="0">
              <a:buNone/>
              <a:defRPr/>
            </a:lvl1pPr>
          </a:lstStyle>
          <a:p>
            <a:pPr rtl="0"/>
            <a:r>
              <a:rPr lang="sl-SI" noProof="0" dirty="0" smtClean="0"/>
              <a:t>Kliknite ikono, če želite dodati sliko</a:t>
            </a:r>
            <a:endParaRPr lang="sl-SI" noProof="0"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lvl1pPr rtl="0">
              <a:defRPr/>
            </a:lvl1pPr>
          </a:lstStyle>
          <a:p>
            <a:pPr rtl="0"/>
            <a:r>
              <a:rPr lang="sl-SI" noProof="0" dirty="0" smtClean="0"/>
              <a:t>Uredite slog naslova matrice</a:t>
            </a:r>
            <a:endParaRPr lang="sl-SI" noProof="0" dirty="0"/>
          </a:p>
        </p:txBody>
      </p:sp>
      <p:sp>
        <p:nvSpPr>
          <p:cNvPr id="3" name="Označba mesta za navpično besedilo 2"/>
          <p:cNvSpPr>
            <a:spLocks noGrp="1"/>
          </p:cNvSpPr>
          <p:nvPr>
            <p:ph type="body" orient="vert" idx="1"/>
          </p:nvPr>
        </p:nvSpPr>
        <p:spPr/>
        <p:txBody>
          <a:bodyPr vert="eaVert" rtlCol="0"/>
          <a:lstStyle>
            <a:lvl1pPr rtl="0">
              <a:defRPr/>
            </a:lvl1pPr>
          </a:lstStyle>
          <a:p>
            <a:pPr lvl="0" rtl="0"/>
            <a:r>
              <a:rPr lang="sl-SI" noProof="0" dirty="0" smtClean="0"/>
              <a:t>Uredite sloge besedila matrice</a:t>
            </a:r>
          </a:p>
          <a:p>
            <a:pPr lvl="1" rtl="0"/>
            <a:r>
              <a:rPr lang="sl-SI" noProof="0" dirty="0" smtClean="0"/>
              <a:t>Druga raven</a:t>
            </a:r>
          </a:p>
          <a:p>
            <a:pPr lvl="2" rtl="0"/>
            <a:r>
              <a:rPr lang="sl-SI" noProof="0" dirty="0" smtClean="0"/>
              <a:t>Tretja raven</a:t>
            </a:r>
          </a:p>
          <a:p>
            <a:pPr lvl="3" rtl="0"/>
            <a:r>
              <a:rPr lang="sl-SI" noProof="0" dirty="0" smtClean="0"/>
              <a:t>Četrta raven</a:t>
            </a:r>
          </a:p>
          <a:p>
            <a:pPr lvl="4" rtl="0"/>
            <a:r>
              <a:rPr lang="sl-SI" noProof="0" dirty="0" smtClean="0"/>
              <a:t>Peta raven</a:t>
            </a:r>
            <a:endParaRPr lang="sl-SI" noProof="0" dirty="0"/>
          </a:p>
        </p:txBody>
      </p:sp>
      <p:sp>
        <p:nvSpPr>
          <p:cNvPr id="4" name="Označba mesta za datum 3"/>
          <p:cNvSpPr>
            <a:spLocks noGrp="1"/>
          </p:cNvSpPr>
          <p:nvPr>
            <p:ph type="dt" sz="half" idx="10"/>
          </p:nvPr>
        </p:nvSpPr>
        <p:spPr/>
        <p:txBody>
          <a:bodyPr rtlCol="0"/>
          <a:lstStyle>
            <a:lvl1pPr algn="r">
              <a:defRPr/>
            </a:lvl1pPr>
          </a:lstStyle>
          <a:p>
            <a:fld id="{05A03352-3645-43AE-AAC2-07372600FF0B}" type="datetime1">
              <a:rPr lang="sl-SI" smtClean="0"/>
              <a:pPr/>
              <a:t>14. 04. 2020</a:t>
            </a:fld>
            <a:endParaRPr lang="sl-SI" dirty="0"/>
          </a:p>
        </p:txBody>
      </p:sp>
      <p:sp>
        <p:nvSpPr>
          <p:cNvPr id="5" name="Označba mesta za nogo 4"/>
          <p:cNvSpPr>
            <a:spLocks noGrp="1"/>
          </p:cNvSpPr>
          <p:nvPr>
            <p:ph type="ftr" sz="quarter" idx="11"/>
          </p:nvPr>
        </p:nvSpPr>
        <p:spPr/>
        <p:txBody>
          <a:bodyPr rtlCol="0"/>
          <a:lstStyle/>
          <a:p>
            <a:pPr rtl="0"/>
            <a:endParaRPr lang="sl-SI" noProof="0" dirty="0"/>
          </a:p>
        </p:txBody>
      </p:sp>
      <p:sp>
        <p:nvSpPr>
          <p:cNvPr id="6" name="Označba mesta za številko diapozitiva 5"/>
          <p:cNvSpPr>
            <a:spLocks noGrp="1"/>
          </p:cNvSpPr>
          <p:nvPr>
            <p:ph type="sldNum" sz="quarter" idx="12"/>
          </p:nvPr>
        </p:nvSpPr>
        <p:spPr/>
        <p:txBody>
          <a:bodyPr rtlCol="0"/>
          <a:lstStyle/>
          <a:p>
            <a:pPr algn="r"/>
            <a:r>
              <a:rPr lang="sl-SI" dirty="0" smtClean="0"/>
              <a:t>‹#›</a:t>
            </a:r>
            <a:endParaRPr lang="sl-SI" dirty="0"/>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839200" y="365125"/>
            <a:ext cx="1828799" cy="4940300"/>
          </a:xfrm>
        </p:spPr>
        <p:txBody>
          <a:bodyPr vert="eaVert" rtlCol="0"/>
          <a:lstStyle>
            <a:lvl1pPr rtl="0">
              <a:defRPr/>
            </a:lvl1pPr>
          </a:lstStyle>
          <a:p>
            <a:pPr rtl="0"/>
            <a:r>
              <a:rPr lang="sl-SI" noProof="0" dirty="0" smtClean="0"/>
              <a:t>Uredite slog naslova matrice</a:t>
            </a:r>
            <a:endParaRPr lang="sl-SI" noProof="0" dirty="0"/>
          </a:p>
        </p:txBody>
      </p:sp>
      <p:sp>
        <p:nvSpPr>
          <p:cNvPr id="3" name="Označba mesta za navpično besedilo 2"/>
          <p:cNvSpPr>
            <a:spLocks noGrp="1"/>
          </p:cNvSpPr>
          <p:nvPr>
            <p:ph type="body" orient="vert" idx="1"/>
          </p:nvPr>
        </p:nvSpPr>
        <p:spPr>
          <a:xfrm>
            <a:off x="1524000" y="365125"/>
            <a:ext cx="6858000" cy="4940300"/>
          </a:xfrm>
        </p:spPr>
        <p:txBody>
          <a:bodyPr vert="eaVert" rtlCol="0"/>
          <a:lstStyle>
            <a:lvl1pPr rtl="0">
              <a:defRPr/>
            </a:lvl1pPr>
          </a:lstStyle>
          <a:p>
            <a:pPr lvl="0" rtl="0"/>
            <a:r>
              <a:rPr lang="sl-SI" noProof="0" dirty="0" smtClean="0"/>
              <a:t>Uredite sloge besedila matrice</a:t>
            </a:r>
          </a:p>
          <a:p>
            <a:pPr lvl="1" rtl="0"/>
            <a:r>
              <a:rPr lang="sl-SI" noProof="0" dirty="0" smtClean="0"/>
              <a:t>Druga raven</a:t>
            </a:r>
          </a:p>
          <a:p>
            <a:pPr lvl="2" rtl="0"/>
            <a:r>
              <a:rPr lang="sl-SI" noProof="0" dirty="0" smtClean="0"/>
              <a:t>Tretja raven</a:t>
            </a:r>
          </a:p>
          <a:p>
            <a:pPr lvl="3" rtl="0"/>
            <a:r>
              <a:rPr lang="sl-SI" noProof="0" dirty="0" smtClean="0"/>
              <a:t>Četrta raven</a:t>
            </a:r>
          </a:p>
          <a:p>
            <a:pPr lvl="4" rtl="0"/>
            <a:r>
              <a:rPr lang="sl-SI" noProof="0" dirty="0" smtClean="0"/>
              <a:t>Peta raven</a:t>
            </a:r>
            <a:endParaRPr lang="sl-SI" noProof="0" dirty="0"/>
          </a:p>
        </p:txBody>
      </p:sp>
      <p:sp>
        <p:nvSpPr>
          <p:cNvPr id="4" name="Označba mesta za datum 3"/>
          <p:cNvSpPr>
            <a:spLocks noGrp="1"/>
          </p:cNvSpPr>
          <p:nvPr>
            <p:ph type="dt" sz="half" idx="10"/>
          </p:nvPr>
        </p:nvSpPr>
        <p:spPr/>
        <p:txBody>
          <a:bodyPr rtlCol="0"/>
          <a:lstStyle>
            <a:lvl1pPr>
              <a:defRPr/>
            </a:lvl1pPr>
          </a:lstStyle>
          <a:p>
            <a:pPr algn="r"/>
            <a:fld id="{1764DF69-CBF3-40A3-A3A9-0EF5F9898732}" type="datetime1">
              <a:rPr lang="sl-SI" smtClean="0"/>
              <a:pPr algn="r"/>
              <a:t>14. 04. 2020</a:t>
            </a:fld>
            <a:endParaRPr lang="sl-SI" dirty="0"/>
          </a:p>
        </p:txBody>
      </p:sp>
      <p:sp>
        <p:nvSpPr>
          <p:cNvPr id="5" name="Označba mesta za nogo 4"/>
          <p:cNvSpPr>
            <a:spLocks noGrp="1"/>
          </p:cNvSpPr>
          <p:nvPr>
            <p:ph type="ftr" sz="quarter" idx="11"/>
          </p:nvPr>
        </p:nvSpPr>
        <p:spPr/>
        <p:txBody>
          <a:bodyPr rtlCol="0"/>
          <a:lstStyle/>
          <a:p>
            <a:pPr rtl="0"/>
            <a:endParaRPr lang="sl-SI" noProof="0" dirty="0"/>
          </a:p>
        </p:txBody>
      </p:sp>
      <p:sp>
        <p:nvSpPr>
          <p:cNvPr id="6" name="Označba mesta za številko diapozitiva 5"/>
          <p:cNvSpPr>
            <a:spLocks noGrp="1"/>
          </p:cNvSpPr>
          <p:nvPr>
            <p:ph type="sldNum" sz="quarter" idx="12"/>
          </p:nvPr>
        </p:nvSpPr>
        <p:spPr/>
        <p:txBody>
          <a:bodyPr rtlCol="0"/>
          <a:lstStyle/>
          <a:p>
            <a:pPr algn="r"/>
            <a:r>
              <a:rPr lang="sl-SI" dirty="0" smtClean="0"/>
              <a:t>‹#›</a:t>
            </a:r>
            <a:endParaRPr lang="sl-SI" dirty="0"/>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lvl1pPr rtl="0">
              <a:defRPr/>
            </a:lvl1pPr>
          </a:lstStyle>
          <a:p>
            <a:pPr rtl="0"/>
            <a:r>
              <a:rPr lang="sl-SI" noProof="0" dirty="0" smtClean="0"/>
              <a:t>Uredite slog naslova matrice</a:t>
            </a:r>
            <a:endParaRPr lang="sl-SI" noProof="0" dirty="0"/>
          </a:p>
        </p:txBody>
      </p:sp>
      <p:sp>
        <p:nvSpPr>
          <p:cNvPr id="3" name="Označba mesta za vsebino 2"/>
          <p:cNvSpPr>
            <a:spLocks noGrp="1"/>
          </p:cNvSpPr>
          <p:nvPr>
            <p:ph idx="1"/>
          </p:nvPr>
        </p:nvSpPr>
        <p:spPr/>
        <p:txBody>
          <a:bodyPr rtlCol="0"/>
          <a:lstStyle>
            <a:lvl1pPr rtl="0">
              <a:defRPr/>
            </a:lvl1pPr>
          </a:lstStyle>
          <a:p>
            <a:pPr lvl="0" rtl="0"/>
            <a:r>
              <a:rPr lang="sl-SI" noProof="0" dirty="0" smtClean="0"/>
              <a:t>Uredite sloge besedila matrice</a:t>
            </a:r>
          </a:p>
          <a:p>
            <a:pPr lvl="1" rtl="0"/>
            <a:r>
              <a:rPr lang="sl-SI" noProof="0" dirty="0" smtClean="0"/>
              <a:t>Druga raven</a:t>
            </a:r>
          </a:p>
          <a:p>
            <a:pPr lvl="2" rtl="0"/>
            <a:r>
              <a:rPr lang="sl-SI" noProof="0" dirty="0" smtClean="0"/>
              <a:t>Tretja raven</a:t>
            </a:r>
          </a:p>
          <a:p>
            <a:pPr lvl="3" rtl="0"/>
            <a:r>
              <a:rPr lang="sl-SI" noProof="0" dirty="0" smtClean="0"/>
              <a:t>Četrta raven</a:t>
            </a:r>
          </a:p>
          <a:p>
            <a:pPr lvl="4" rtl="0"/>
            <a:r>
              <a:rPr lang="sl-SI" noProof="0" dirty="0" smtClean="0"/>
              <a:t>Peta raven</a:t>
            </a:r>
            <a:endParaRPr lang="sl-SI" noProof="0" dirty="0"/>
          </a:p>
        </p:txBody>
      </p:sp>
      <p:sp>
        <p:nvSpPr>
          <p:cNvPr id="4" name="Označba mesta za datum 3"/>
          <p:cNvSpPr>
            <a:spLocks noGrp="1"/>
          </p:cNvSpPr>
          <p:nvPr>
            <p:ph type="dt" sz="half" idx="10"/>
          </p:nvPr>
        </p:nvSpPr>
        <p:spPr/>
        <p:txBody>
          <a:bodyPr rtlCol="0"/>
          <a:lstStyle>
            <a:lvl1pPr algn="r">
              <a:defRPr/>
            </a:lvl1pPr>
          </a:lstStyle>
          <a:p>
            <a:fld id="{7D885164-843A-4BA0-8FD4-B5691092008F}" type="datetime1">
              <a:rPr lang="sl-SI" smtClean="0"/>
              <a:pPr/>
              <a:t>14. 04. 2020</a:t>
            </a:fld>
            <a:endParaRPr lang="sl-SI" dirty="0"/>
          </a:p>
        </p:txBody>
      </p:sp>
      <p:sp>
        <p:nvSpPr>
          <p:cNvPr id="5" name="Označba mesta za nogo 4"/>
          <p:cNvSpPr>
            <a:spLocks noGrp="1"/>
          </p:cNvSpPr>
          <p:nvPr>
            <p:ph type="ftr" sz="quarter" idx="11"/>
          </p:nvPr>
        </p:nvSpPr>
        <p:spPr/>
        <p:txBody>
          <a:bodyPr rtlCol="0"/>
          <a:lstStyle/>
          <a:p>
            <a:pPr rtl="0"/>
            <a:endParaRPr lang="sl-SI" noProof="0" dirty="0"/>
          </a:p>
        </p:txBody>
      </p:sp>
      <p:sp>
        <p:nvSpPr>
          <p:cNvPr id="6" name="Označba mesta za številko diapozitiva 5"/>
          <p:cNvSpPr>
            <a:spLocks noGrp="1"/>
          </p:cNvSpPr>
          <p:nvPr>
            <p:ph type="sldNum" sz="quarter" idx="12"/>
          </p:nvPr>
        </p:nvSpPr>
        <p:spPr/>
        <p:txBody>
          <a:bodyPr rtlCol="0"/>
          <a:lstStyle/>
          <a:p>
            <a:pPr algn="r"/>
            <a:r>
              <a:rPr lang="sl-SI" dirty="0" smtClean="0"/>
              <a:t>‹#›</a:t>
            </a:r>
            <a:endParaRPr lang="sl-SI" dirty="0"/>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spTree>
      <p:nvGrpSpPr>
        <p:cNvPr id="1" name=""/>
        <p:cNvGrpSpPr/>
        <p:nvPr/>
      </p:nvGrpSpPr>
      <p:grpSpPr>
        <a:xfrm>
          <a:off x="0" y="0"/>
          <a:ext cx="0" cy="0"/>
          <a:chOff x="0" y="0"/>
          <a:chExt cx="0" cy="0"/>
        </a:xfrm>
      </p:grpSpPr>
      <p:pic>
        <p:nvPicPr>
          <p:cNvPr id="7" name="Slika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Naslov 1"/>
          <p:cNvSpPr>
            <a:spLocks noGrp="1"/>
          </p:cNvSpPr>
          <p:nvPr>
            <p:ph type="title"/>
          </p:nvPr>
        </p:nvSpPr>
        <p:spPr>
          <a:xfrm>
            <a:off x="3352800" y="533400"/>
            <a:ext cx="7315200" cy="1828800"/>
          </a:xfrm>
        </p:spPr>
        <p:txBody>
          <a:bodyPr rtlCol="0" anchor="b">
            <a:normAutofit/>
          </a:bodyPr>
          <a:lstStyle>
            <a:lvl1pPr algn="l" rtl="0">
              <a:defRPr sz="4400"/>
            </a:lvl1pPr>
          </a:lstStyle>
          <a:p>
            <a:pPr rtl="0"/>
            <a:r>
              <a:rPr lang="sl-SI" noProof="0" dirty="0" smtClean="0"/>
              <a:t>Uredite slog naslova matrice</a:t>
            </a:r>
            <a:endParaRPr lang="sl-SI" noProof="0" dirty="0"/>
          </a:p>
        </p:txBody>
      </p:sp>
      <p:sp>
        <p:nvSpPr>
          <p:cNvPr id="3" name="Označba mesta za besedilo 2"/>
          <p:cNvSpPr>
            <a:spLocks noGrp="1"/>
          </p:cNvSpPr>
          <p:nvPr>
            <p:ph type="body" idx="1"/>
          </p:nvPr>
        </p:nvSpPr>
        <p:spPr>
          <a:xfrm>
            <a:off x="3352800" y="2438400"/>
            <a:ext cx="5486400" cy="914400"/>
          </a:xfrm>
        </p:spPr>
        <p:txBody>
          <a:bodyPr rtlCol="0">
            <a:normAutofit/>
          </a:bodyPr>
          <a:lstStyle>
            <a:lvl1pPr marL="0" indent="0" algn="l" rtl="0">
              <a:spcBef>
                <a:spcPts val="1200"/>
              </a:spcBef>
              <a:buNone/>
              <a:defRPr sz="2400">
                <a:solidFill>
                  <a:schemeClr val="tx1"/>
                </a:solidFill>
                <a:latin typeface="+mj-lt"/>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sl-SI" noProof="0" dirty="0" smtClean="0"/>
              <a:t>Uredite sloge besedila matrice</a:t>
            </a:r>
            <a:endParaRPr lang="sl-SI" noProof="0" dirty="0"/>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lvl1pPr rtl="0">
              <a:defRPr/>
            </a:lvl1pPr>
          </a:lstStyle>
          <a:p>
            <a:pPr rtl="0"/>
            <a:r>
              <a:rPr lang="sl-SI" noProof="0" dirty="0" smtClean="0"/>
              <a:t>Uredite slog naslova matrice</a:t>
            </a:r>
            <a:endParaRPr lang="sl-SI" noProof="0" dirty="0"/>
          </a:p>
        </p:txBody>
      </p:sp>
      <p:sp>
        <p:nvSpPr>
          <p:cNvPr id="3" name="Označba mesta za vsebino 2"/>
          <p:cNvSpPr>
            <a:spLocks noGrp="1"/>
          </p:cNvSpPr>
          <p:nvPr>
            <p:ph sz="half" idx="1"/>
          </p:nvPr>
        </p:nvSpPr>
        <p:spPr>
          <a:xfrm>
            <a:off x="1524000" y="1825625"/>
            <a:ext cx="4389120" cy="3474720"/>
          </a:xfrm>
        </p:spPr>
        <p:txBody>
          <a:bodyPr rtlCol="0"/>
          <a:lstStyle>
            <a:lvl1pPr rtl="0">
              <a:defRPr/>
            </a:lvl1pPr>
          </a:lstStyle>
          <a:p>
            <a:pPr lvl="0" rtl="0"/>
            <a:r>
              <a:rPr lang="sl-SI" noProof="0" dirty="0" smtClean="0"/>
              <a:t>Uredite sloge besedila matrice</a:t>
            </a:r>
          </a:p>
          <a:p>
            <a:pPr lvl="1" rtl="0"/>
            <a:r>
              <a:rPr lang="sl-SI" noProof="0" dirty="0" smtClean="0"/>
              <a:t>Druga raven</a:t>
            </a:r>
          </a:p>
          <a:p>
            <a:pPr lvl="2" rtl="0"/>
            <a:r>
              <a:rPr lang="sl-SI" noProof="0" dirty="0" smtClean="0"/>
              <a:t>Tretja raven</a:t>
            </a:r>
          </a:p>
          <a:p>
            <a:pPr lvl="3" rtl="0"/>
            <a:r>
              <a:rPr lang="sl-SI" noProof="0" dirty="0" smtClean="0"/>
              <a:t>Četrta raven</a:t>
            </a:r>
          </a:p>
          <a:p>
            <a:pPr lvl="4" rtl="0"/>
            <a:r>
              <a:rPr lang="sl-SI" noProof="0" dirty="0" smtClean="0"/>
              <a:t>Peta raven</a:t>
            </a:r>
            <a:endParaRPr lang="sl-SI" noProof="0" dirty="0"/>
          </a:p>
        </p:txBody>
      </p:sp>
      <p:sp>
        <p:nvSpPr>
          <p:cNvPr id="4" name="Označba mesta za vsebino 3"/>
          <p:cNvSpPr>
            <a:spLocks noGrp="1"/>
          </p:cNvSpPr>
          <p:nvPr>
            <p:ph sz="half" idx="2"/>
          </p:nvPr>
        </p:nvSpPr>
        <p:spPr>
          <a:xfrm>
            <a:off x="6278880" y="1825625"/>
            <a:ext cx="4389120" cy="3474720"/>
          </a:xfrm>
        </p:spPr>
        <p:txBody>
          <a:bodyPr rtlCol="0"/>
          <a:lstStyle>
            <a:lvl1pPr rtl="0">
              <a:defRPr/>
            </a:lvl1pPr>
          </a:lstStyle>
          <a:p>
            <a:pPr lvl="0" rtl="0"/>
            <a:r>
              <a:rPr lang="sl-SI" noProof="0" dirty="0" smtClean="0"/>
              <a:t>Uredite sloge besedila matrice</a:t>
            </a:r>
          </a:p>
          <a:p>
            <a:pPr lvl="1" rtl="0"/>
            <a:r>
              <a:rPr lang="sl-SI" noProof="0" dirty="0" smtClean="0"/>
              <a:t>Druga raven</a:t>
            </a:r>
          </a:p>
          <a:p>
            <a:pPr lvl="2" rtl="0"/>
            <a:r>
              <a:rPr lang="sl-SI" noProof="0" dirty="0" smtClean="0"/>
              <a:t>Tretja raven</a:t>
            </a:r>
          </a:p>
          <a:p>
            <a:pPr lvl="3" rtl="0"/>
            <a:r>
              <a:rPr lang="sl-SI" noProof="0" dirty="0" smtClean="0"/>
              <a:t>Četrta raven</a:t>
            </a:r>
          </a:p>
          <a:p>
            <a:pPr lvl="4" rtl="0"/>
            <a:r>
              <a:rPr lang="sl-SI" noProof="0" dirty="0" smtClean="0"/>
              <a:t>Peta raven</a:t>
            </a:r>
            <a:endParaRPr lang="sl-SI" noProof="0" dirty="0"/>
          </a:p>
        </p:txBody>
      </p:sp>
      <p:sp>
        <p:nvSpPr>
          <p:cNvPr id="5" name="Označba mesta za datum 4"/>
          <p:cNvSpPr>
            <a:spLocks noGrp="1"/>
          </p:cNvSpPr>
          <p:nvPr>
            <p:ph type="dt" sz="half" idx="10"/>
          </p:nvPr>
        </p:nvSpPr>
        <p:spPr/>
        <p:txBody>
          <a:bodyPr rtlCol="0"/>
          <a:lstStyle>
            <a:lvl1pPr algn="r">
              <a:defRPr/>
            </a:lvl1pPr>
          </a:lstStyle>
          <a:p>
            <a:fld id="{9F9DC69A-5DE1-4D79-A9E4-A8138A5CEEB9}" type="datetime1">
              <a:rPr lang="sl-SI" smtClean="0"/>
              <a:pPr/>
              <a:t>14. 04. 2020</a:t>
            </a:fld>
            <a:endParaRPr lang="sl-SI" dirty="0"/>
          </a:p>
        </p:txBody>
      </p:sp>
      <p:sp>
        <p:nvSpPr>
          <p:cNvPr id="6" name="Označba mesta za nogo 5"/>
          <p:cNvSpPr>
            <a:spLocks noGrp="1"/>
          </p:cNvSpPr>
          <p:nvPr>
            <p:ph type="ftr" sz="quarter" idx="11"/>
          </p:nvPr>
        </p:nvSpPr>
        <p:spPr/>
        <p:txBody>
          <a:bodyPr rtlCol="0"/>
          <a:lstStyle/>
          <a:p>
            <a:pPr rtl="0"/>
            <a:endParaRPr lang="sl-SI" noProof="0" dirty="0"/>
          </a:p>
        </p:txBody>
      </p:sp>
      <p:sp>
        <p:nvSpPr>
          <p:cNvPr id="7" name="Označba mesta za številko diapozitiva 6"/>
          <p:cNvSpPr>
            <a:spLocks noGrp="1"/>
          </p:cNvSpPr>
          <p:nvPr>
            <p:ph type="sldNum" sz="quarter" idx="12"/>
          </p:nvPr>
        </p:nvSpPr>
        <p:spPr/>
        <p:txBody>
          <a:bodyPr rtlCol="0"/>
          <a:lstStyle/>
          <a:p>
            <a:pPr algn="r"/>
            <a:r>
              <a:rPr lang="sl-SI" dirty="0" smtClean="0"/>
              <a:t>‹#›</a:t>
            </a:r>
            <a:endParaRPr lang="sl-SI" dirty="0"/>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lvl1pPr rtl="0">
              <a:defRPr/>
            </a:lvl1pPr>
          </a:lstStyle>
          <a:p>
            <a:pPr rtl="0"/>
            <a:r>
              <a:rPr lang="sl-SI" noProof="0" dirty="0" smtClean="0"/>
              <a:t>Uredite slog naslova matrice</a:t>
            </a:r>
            <a:endParaRPr lang="sl-SI" noProof="0" dirty="0"/>
          </a:p>
        </p:txBody>
      </p:sp>
      <p:sp>
        <p:nvSpPr>
          <p:cNvPr id="3" name="Označba mesta za besedilo 2"/>
          <p:cNvSpPr>
            <a:spLocks noGrp="1"/>
          </p:cNvSpPr>
          <p:nvPr>
            <p:ph type="body" idx="1"/>
          </p:nvPr>
        </p:nvSpPr>
        <p:spPr>
          <a:xfrm>
            <a:off x="1524000" y="1828799"/>
            <a:ext cx="4389120" cy="795867"/>
          </a:xfrm>
        </p:spPr>
        <p:txBody>
          <a:bodyPr rtlCol="0" anchor="ctr">
            <a:normAutofit/>
          </a:bodyPr>
          <a:lstStyle>
            <a:lvl1pPr marL="0" indent="0" algn="l" rtl="0">
              <a:spcBef>
                <a:spcPts val="0"/>
              </a:spcBef>
              <a:buNone/>
              <a:defRPr sz="2400" b="0">
                <a:solidFill>
                  <a:schemeClr val="accent4">
                    <a:lumMod val="75000"/>
                  </a:schemeClr>
                </a:solidFill>
                <a:latin typeface="+mj-lt"/>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sl-SI" noProof="0" dirty="0" smtClean="0"/>
              <a:t>Uredite sloge besedila matrice</a:t>
            </a:r>
            <a:endParaRPr lang="sl-SI" noProof="0" dirty="0"/>
          </a:p>
        </p:txBody>
      </p:sp>
      <p:sp>
        <p:nvSpPr>
          <p:cNvPr id="4" name="Označba mesta za vsebino 3"/>
          <p:cNvSpPr>
            <a:spLocks noGrp="1"/>
          </p:cNvSpPr>
          <p:nvPr>
            <p:ph sz="half" idx="2"/>
          </p:nvPr>
        </p:nvSpPr>
        <p:spPr>
          <a:xfrm>
            <a:off x="1524000" y="2624666"/>
            <a:ext cx="4389120" cy="2675467"/>
          </a:xfrm>
        </p:spPr>
        <p:txBody>
          <a:bodyPr rtlCol="0"/>
          <a:lstStyle>
            <a:lvl1pPr rtl="0">
              <a:defRPr/>
            </a:lvl1pPr>
          </a:lstStyle>
          <a:p>
            <a:pPr lvl="0" rtl="0"/>
            <a:r>
              <a:rPr lang="sl-SI" noProof="0" dirty="0" smtClean="0"/>
              <a:t>Uredite sloge besedila matrice</a:t>
            </a:r>
          </a:p>
          <a:p>
            <a:pPr lvl="1" rtl="0"/>
            <a:r>
              <a:rPr lang="sl-SI" noProof="0" dirty="0" smtClean="0"/>
              <a:t>Druga raven</a:t>
            </a:r>
          </a:p>
          <a:p>
            <a:pPr lvl="2" rtl="0"/>
            <a:r>
              <a:rPr lang="sl-SI" noProof="0" dirty="0" smtClean="0"/>
              <a:t>Tretja raven</a:t>
            </a:r>
          </a:p>
          <a:p>
            <a:pPr lvl="3" rtl="0"/>
            <a:r>
              <a:rPr lang="sl-SI" noProof="0" dirty="0" smtClean="0"/>
              <a:t>Četrta raven</a:t>
            </a:r>
          </a:p>
          <a:p>
            <a:pPr lvl="4" rtl="0"/>
            <a:r>
              <a:rPr lang="sl-SI" noProof="0" dirty="0" smtClean="0"/>
              <a:t>Peta raven</a:t>
            </a:r>
            <a:endParaRPr lang="sl-SI" noProof="0" dirty="0"/>
          </a:p>
        </p:txBody>
      </p:sp>
      <p:sp>
        <p:nvSpPr>
          <p:cNvPr id="5" name="Označba mesta za besedilo 4"/>
          <p:cNvSpPr>
            <a:spLocks noGrp="1"/>
          </p:cNvSpPr>
          <p:nvPr>
            <p:ph type="body" sz="quarter" idx="3"/>
          </p:nvPr>
        </p:nvSpPr>
        <p:spPr>
          <a:xfrm>
            <a:off x="6278880" y="1828799"/>
            <a:ext cx="4389120" cy="795867"/>
          </a:xfrm>
        </p:spPr>
        <p:txBody>
          <a:bodyPr rtlCol="0" anchor="ctr">
            <a:normAutofit/>
          </a:bodyPr>
          <a:lstStyle>
            <a:lvl1pPr marL="0" indent="0" algn="l" rtl="0">
              <a:spcBef>
                <a:spcPts val="0"/>
              </a:spcBef>
              <a:buNone/>
              <a:defRPr sz="2400" b="0">
                <a:solidFill>
                  <a:schemeClr val="accent4">
                    <a:lumMod val="75000"/>
                  </a:schemeClr>
                </a:solidFill>
                <a:latin typeface="+mj-lt"/>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sl-SI" noProof="0" dirty="0" smtClean="0"/>
              <a:t>Uredite sloge besedila matrice</a:t>
            </a:r>
            <a:endParaRPr lang="sl-SI" noProof="0" dirty="0"/>
          </a:p>
        </p:txBody>
      </p:sp>
      <p:sp>
        <p:nvSpPr>
          <p:cNvPr id="6" name="Označba mesta za vsebino 5"/>
          <p:cNvSpPr>
            <a:spLocks noGrp="1"/>
          </p:cNvSpPr>
          <p:nvPr>
            <p:ph sz="quarter" idx="4"/>
          </p:nvPr>
        </p:nvSpPr>
        <p:spPr>
          <a:xfrm>
            <a:off x="6278880" y="2624666"/>
            <a:ext cx="4389120" cy="2675467"/>
          </a:xfrm>
        </p:spPr>
        <p:txBody>
          <a:bodyPr rtlCol="0"/>
          <a:lstStyle>
            <a:lvl1pPr rtl="0">
              <a:defRPr/>
            </a:lvl1pPr>
          </a:lstStyle>
          <a:p>
            <a:pPr lvl="0" rtl="0"/>
            <a:r>
              <a:rPr lang="sl-SI" noProof="0" dirty="0" smtClean="0"/>
              <a:t>Uredite sloge besedila matrice</a:t>
            </a:r>
          </a:p>
          <a:p>
            <a:pPr lvl="1" rtl="0"/>
            <a:r>
              <a:rPr lang="sl-SI" noProof="0" dirty="0" smtClean="0"/>
              <a:t>Druga raven</a:t>
            </a:r>
          </a:p>
          <a:p>
            <a:pPr lvl="2" rtl="0"/>
            <a:r>
              <a:rPr lang="sl-SI" noProof="0" dirty="0" smtClean="0"/>
              <a:t>Tretja raven</a:t>
            </a:r>
          </a:p>
          <a:p>
            <a:pPr lvl="3" rtl="0"/>
            <a:r>
              <a:rPr lang="sl-SI" noProof="0" dirty="0" smtClean="0"/>
              <a:t>Četrta raven</a:t>
            </a:r>
          </a:p>
          <a:p>
            <a:pPr lvl="4" rtl="0"/>
            <a:r>
              <a:rPr lang="sl-SI" noProof="0" dirty="0" smtClean="0"/>
              <a:t>Peta raven</a:t>
            </a:r>
            <a:endParaRPr lang="sl-SI" noProof="0" dirty="0"/>
          </a:p>
        </p:txBody>
      </p:sp>
      <p:sp>
        <p:nvSpPr>
          <p:cNvPr id="7" name="Označba mesta za datum 6"/>
          <p:cNvSpPr>
            <a:spLocks noGrp="1"/>
          </p:cNvSpPr>
          <p:nvPr>
            <p:ph type="dt" sz="half" idx="10"/>
          </p:nvPr>
        </p:nvSpPr>
        <p:spPr/>
        <p:txBody>
          <a:bodyPr rtlCol="0"/>
          <a:lstStyle>
            <a:lvl1pPr algn="r">
              <a:defRPr/>
            </a:lvl1pPr>
          </a:lstStyle>
          <a:p>
            <a:fld id="{DA1821EE-D5EF-46A5-94CD-4D3FF84C02E6}" type="datetime1">
              <a:rPr lang="sl-SI" smtClean="0"/>
              <a:pPr/>
              <a:t>14. 04. 2020</a:t>
            </a:fld>
            <a:endParaRPr lang="sl-SI" dirty="0"/>
          </a:p>
        </p:txBody>
      </p:sp>
      <p:sp>
        <p:nvSpPr>
          <p:cNvPr id="8" name="Označba mesta za nogo 7"/>
          <p:cNvSpPr>
            <a:spLocks noGrp="1"/>
          </p:cNvSpPr>
          <p:nvPr>
            <p:ph type="ftr" sz="quarter" idx="11"/>
          </p:nvPr>
        </p:nvSpPr>
        <p:spPr/>
        <p:txBody>
          <a:bodyPr rtlCol="0"/>
          <a:lstStyle/>
          <a:p>
            <a:pPr rtl="0"/>
            <a:endParaRPr lang="sl-SI" noProof="0" dirty="0"/>
          </a:p>
        </p:txBody>
      </p:sp>
      <p:sp>
        <p:nvSpPr>
          <p:cNvPr id="9" name="Označba mesta za številko diapozitiva 8"/>
          <p:cNvSpPr>
            <a:spLocks noGrp="1"/>
          </p:cNvSpPr>
          <p:nvPr>
            <p:ph type="sldNum" sz="quarter" idx="12"/>
          </p:nvPr>
        </p:nvSpPr>
        <p:spPr/>
        <p:txBody>
          <a:bodyPr rtlCol="0"/>
          <a:lstStyle/>
          <a:p>
            <a:pPr algn="r"/>
            <a:r>
              <a:rPr lang="sl-SI" dirty="0" smtClean="0"/>
              <a:t>‹#›</a:t>
            </a:r>
            <a:endParaRPr lang="sl-SI" dirty="0"/>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lvl1pPr rtl="0">
              <a:defRPr/>
            </a:lvl1pPr>
          </a:lstStyle>
          <a:p>
            <a:pPr rtl="0"/>
            <a:r>
              <a:rPr lang="sl-SI" noProof="0" dirty="0" smtClean="0"/>
              <a:t>Uredite slog naslova matrice</a:t>
            </a:r>
            <a:endParaRPr lang="sl-SI" noProof="0" dirty="0"/>
          </a:p>
        </p:txBody>
      </p:sp>
      <p:sp>
        <p:nvSpPr>
          <p:cNvPr id="3" name="Označba mesta za datum 2"/>
          <p:cNvSpPr>
            <a:spLocks noGrp="1"/>
          </p:cNvSpPr>
          <p:nvPr>
            <p:ph type="dt" sz="half" idx="10"/>
          </p:nvPr>
        </p:nvSpPr>
        <p:spPr/>
        <p:txBody>
          <a:bodyPr rtlCol="0"/>
          <a:lstStyle>
            <a:lvl1pPr algn="r">
              <a:defRPr/>
            </a:lvl1pPr>
          </a:lstStyle>
          <a:p>
            <a:fld id="{300A71F1-0EF0-4CAF-ADE9-739B32C7CB43}" type="datetime1">
              <a:rPr lang="sl-SI" smtClean="0"/>
              <a:pPr/>
              <a:t>14. 04. 2020</a:t>
            </a:fld>
            <a:endParaRPr lang="sl-SI" dirty="0"/>
          </a:p>
        </p:txBody>
      </p:sp>
      <p:sp>
        <p:nvSpPr>
          <p:cNvPr id="4" name="Označba mesta za nogo 3"/>
          <p:cNvSpPr>
            <a:spLocks noGrp="1"/>
          </p:cNvSpPr>
          <p:nvPr>
            <p:ph type="ftr" sz="quarter" idx="11"/>
          </p:nvPr>
        </p:nvSpPr>
        <p:spPr/>
        <p:txBody>
          <a:bodyPr rtlCol="0"/>
          <a:lstStyle/>
          <a:p>
            <a:pPr rtl="0"/>
            <a:endParaRPr lang="sl-SI" noProof="0" dirty="0"/>
          </a:p>
        </p:txBody>
      </p:sp>
      <p:sp>
        <p:nvSpPr>
          <p:cNvPr id="5" name="Označba mesta za številko diapozitiva 4"/>
          <p:cNvSpPr>
            <a:spLocks noGrp="1"/>
          </p:cNvSpPr>
          <p:nvPr>
            <p:ph type="sldNum" sz="quarter" idx="12"/>
          </p:nvPr>
        </p:nvSpPr>
        <p:spPr/>
        <p:txBody>
          <a:bodyPr rtlCol="0"/>
          <a:lstStyle/>
          <a:p>
            <a:pPr algn="r"/>
            <a:r>
              <a:rPr lang="sl-SI" dirty="0" smtClean="0"/>
              <a:t>‹#›</a:t>
            </a:r>
            <a:endParaRPr lang="sl-SI" dirty="0"/>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Označba mesta za datum 1"/>
          <p:cNvSpPr>
            <a:spLocks noGrp="1"/>
          </p:cNvSpPr>
          <p:nvPr>
            <p:ph type="dt" sz="half" idx="10"/>
          </p:nvPr>
        </p:nvSpPr>
        <p:spPr/>
        <p:txBody>
          <a:bodyPr rtlCol="0"/>
          <a:lstStyle>
            <a:lvl1pPr algn="r">
              <a:defRPr/>
            </a:lvl1pPr>
          </a:lstStyle>
          <a:p>
            <a:fld id="{C10EA6D1-099F-41F2-9276-9D772AE6BCBB}" type="datetime1">
              <a:rPr lang="sl-SI" smtClean="0"/>
              <a:pPr/>
              <a:t>14. 04. 2020</a:t>
            </a:fld>
            <a:endParaRPr lang="sl-SI" dirty="0"/>
          </a:p>
        </p:txBody>
      </p:sp>
      <p:sp>
        <p:nvSpPr>
          <p:cNvPr id="3" name="Označba mesta za nogo 2"/>
          <p:cNvSpPr>
            <a:spLocks noGrp="1"/>
          </p:cNvSpPr>
          <p:nvPr>
            <p:ph type="ftr" sz="quarter" idx="11"/>
          </p:nvPr>
        </p:nvSpPr>
        <p:spPr/>
        <p:txBody>
          <a:bodyPr rtlCol="0"/>
          <a:lstStyle/>
          <a:p>
            <a:pPr rtl="0"/>
            <a:endParaRPr lang="sl-SI" noProof="0" dirty="0"/>
          </a:p>
        </p:txBody>
      </p:sp>
      <p:sp>
        <p:nvSpPr>
          <p:cNvPr id="4" name="Označba mesta za številko diapozitiva 3"/>
          <p:cNvSpPr>
            <a:spLocks noGrp="1"/>
          </p:cNvSpPr>
          <p:nvPr>
            <p:ph type="sldNum" sz="quarter" idx="12"/>
          </p:nvPr>
        </p:nvSpPr>
        <p:spPr/>
        <p:txBody>
          <a:bodyPr rtlCol="0"/>
          <a:lstStyle/>
          <a:p>
            <a:pPr algn="r"/>
            <a:r>
              <a:rPr lang="sl-SI" dirty="0" smtClean="0"/>
              <a:t>‹#›</a:t>
            </a:r>
            <a:endParaRPr lang="sl-SI" dirty="0"/>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pisom">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nchor="b"/>
          <a:lstStyle>
            <a:lvl1pPr algn="l" rtl="0">
              <a:defRPr sz="3200"/>
            </a:lvl1pPr>
          </a:lstStyle>
          <a:p>
            <a:pPr rtl="0"/>
            <a:r>
              <a:rPr lang="sl-SI" noProof="0" dirty="0" smtClean="0"/>
              <a:t>Uredite slog naslova matrice</a:t>
            </a:r>
            <a:endParaRPr lang="sl-SI" noProof="0" dirty="0"/>
          </a:p>
        </p:txBody>
      </p:sp>
      <p:sp>
        <p:nvSpPr>
          <p:cNvPr id="3" name="Označba mesta za vsebino 2"/>
          <p:cNvSpPr>
            <a:spLocks noGrp="1"/>
          </p:cNvSpPr>
          <p:nvPr>
            <p:ph idx="1"/>
          </p:nvPr>
        </p:nvSpPr>
        <p:spPr>
          <a:xfrm>
            <a:off x="4724400" y="1828800"/>
            <a:ext cx="5943600" cy="3476625"/>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2000"/>
            </a:lvl6pPr>
            <a:lvl7pPr algn="l" rtl="0">
              <a:defRPr sz="2000"/>
            </a:lvl7pPr>
            <a:lvl8pPr algn="l" rtl="0">
              <a:defRPr sz="2000"/>
            </a:lvl8pPr>
            <a:lvl9pPr algn="l" rtl="0">
              <a:defRPr sz="2000"/>
            </a:lvl9pPr>
          </a:lstStyle>
          <a:p>
            <a:pPr lvl="0" rtl="0"/>
            <a:r>
              <a:rPr lang="sl-SI" noProof="0" dirty="0" smtClean="0"/>
              <a:t>Uredite sloge besedila matrice</a:t>
            </a:r>
          </a:p>
          <a:p>
            <a:pPr lvl="1" rtl="0"/>
            <a:r>
              <a:rPr lang="sl-SI" noProof="0" dirty="0" smtClean="0"/>
              <a:t>Druga raven</a:t>
            </a:r>
          </a:p>
          <a:p>
            <a:pPr lvl="2" rtl="0"/>
            <a:r>
              <a:rPr lang="sl-SI" noProof="0" dirty="0" smtClean="0"/>
              <a:t>Tretja raven</a:t>
            </a:r>
          </a:p>
          <a:p>
            <a:pPr lvl="3" rtl="0"/>
            <a:r>
              <a:rPr lang="sl-SI" noProof="0" dirty="0" smtClean="0"/>
              <a:t>Četrta raven</a:t>
            </a:r>
          </a:p>
          <a:p>
            <a:pPr lvl="4" rtl="0"/>
            <a:r>
              <a:rPr lang="sl-SI" noProof="0" dirty="0" smtClean="0"/>
              <a:t>Peta raven</a:t>
            </a:r>
            <a:endParaRPr lang="sl-SI" noProof="0" dirty="0"/>
          </a:p>
        </p:txBody>
      </p:sp>
      <p:sp>
        <p:nvSpPr>
          <p:cNvPr id="4" name="Označba mesta za besedilo 3"/>
          <p:cNvSpPr>
            <a:spLocks noGrp="1"/>
          </p:cNvSpPr>
          <p:nvPr>
            <p:ph type="body" sz="half" idx="2"/>
          </p:nvPr>
        </p:nvSpPr>
        <p:spPr>
          <a:xfrm>
            <a:off x="1523999" y="1828800"/>
            <a:ext cx="2926080" cy="3476625"/>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sl-SI" noProof="0" dirty="0" smtClean="0"/>
              <a:t>Uredite sloge besedila matrice</a:t>
            </a:r>
            <a:endParaRPr lang="sl-SI" noProof="0" dirty="0"/>
          </a:p>
        </p:txBody>
      </p:sp>
      <p:sp>
        <p:nvSpPr>
          <p:cNvPr id="5" name="Označba mesta za datum 4"/>
          <p:cNvSpPr>
            <a:spLocks noGrp="1"/>
          </p:cNvSpPr>
          <p:nvPr>
            <p:ph type="dt" sz="half" idx="10"/>
          </p:nvPr>
        </p:nvSpPr>
        <p:spPr/>
        <p:txBody>
          <a:bodyPr rtlCol="0"/>
          <a:lstStyle>
            <a:lvl1pPr algn="r">
              <a:defRPr/>
            </a:lvl1pPr>
          </a:lstStyle>
          <a:p>
            <a:fld id="{5C24D55B-E65D-49B4-95BE-ADD5C0BEF1FF}" type="datetime1">
              <a:rPr lang="sl-SI" smtClean="0"/>
              <a:pPr/>
              <a:t>14. 04. 2020</a:t>
            </a:fld>
            <a:endParaRPr lang="sl-SI" dirty="0"/>
          </a:p>
        </p:txBody>
      </p:sp>
      <p:sp>
        <p:nvSpPr>
          <p:cNvPr id="6" name="Označba mesta za nogo 5"/>
          <p:cNvSpPr>
            <a:spLocks noGrp="1"/>
          </p:cNvSpPr>
          <p:nvPr>
            <p:ph type="ftr" sz="quarter" idx="11"/>
          </p:nvPr>
        </p:nvSpPr>
        <p:spPr/>
        <p:txBody>
          <a:bodyPr rtlCol="0"/>
          <a:lstStyle/>
          <a:p>
            <a:pPr rtl="0"/>
            <a:endParaRPr lang="sl-SI" noProof="0" dirty="0"/>
          </a:p>
        </p:txBody>
      </p:sp>
      <p:sp>
        <p:nvSpPr>
          <p:cNvPr id="7" name="Označba mesta za številko diapozitiva 6"/>
          <p:cNvSpPr>
            <a:spLocks noGrp="1"/>
          </p:cNvSpPr>
          <p:nvPr>
            <p:ph type="sldNum" sz="quarter" idx="12"/>
          </p:nvPr>
        </p:nvSpPr>
        <p:spPr/>
        <p:txBody>
          <a:bodyPr rtlCol="0"/>
          <a:lstStyle/>
          <a:p>
            <a:pPr algn="r"/>
            <a:r>
              <a:rPr lang="sl-SI" dirty="0" smtClean="0"/>
              <a:t>‹#›</a:t>
            </a:r>
            <a:endParaRPr lang="sl-SI" dirty="0"/>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ka z napisom">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nchor="b"/>
          <a:lstStyle>
            <a:lvl1pPr algn="l" rtl="0">
              <a:defRPr sz="3200"/>
            </a:lvl1pPr>
          </a:lstStyle>
          <a:p>
            <a:pPr rtl="0"/>
            <a:r>
              <a:rPr lang="sl-SI" noProof="0" dirty="0" smtClean="0"/>
              <a:t>Uredite slog naslova matrice</a:t>
            </a:r>
            <a:endParaRPr lang="sl-SI" noProof="0" dirty="0"/>
          </a:p>
        </p:txBody>
      </p:sp>
      <p:sp>
        <p:nvSpPr>
          <p:cNvPr id="4" name="Označba mesta za besedilo 3"/>
          <p:cNvSpPr>
            <a:spLocks noGrp="1"/>
          </p:cNvSpPr>
          <p:nvPr>
            <p:ph type="body" sz="half" idx="2"/>
          </p:nvPr>
        </p:nvSpPr>
        <p:spPr>
          <a:xfrm>
            <a:off x="7010400" y="2245995"/>
            <a:ext cx="3657600" cy="219456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sl-SI" noProof="0" dirty="0" smtClean="0"/>
              <a:t>Uredite sloge besedila matrice</a:t>
            </a:r>
            <a:endParaRPr lang="sl-SI" noProof="0" dirty="0"/>
          </a:p>
        </p:txBody>
      </p:sp>
      <p:sp>
        <p:nvSpPr>
          <p:cNvPr id="5" name="Označba mesta za datum 4"/>
          <p:cNvSpPr>
            <a:spLocks noGrp="1"/>
          </p:cNvSpPr>
          <p:nvPr>
            <p:ph type="dt" sz="half" idx="10"/>
          </p:nvPr>
        </p:nvSpPr>
        <p:spPr/>
        <p:txBody>
          <a:bodyPr rtlCol="0"/>
          <a:lstStyle>
            <a:lvl1pPr algn="r">
              <a:defRPr/>
            </a:lvl1pPr>
          </a:lstStyle>
          <a:p>
            <a:fld id="{0BC66B7A-7AAB-4F92-B296-C6F076C69495}" type="datetime1">
              <a:rPr lang="sl-SI" smtClean="0"/>
              <a:pPr/>
              <a:t>14. 04. 2020</a:t>
            </a:fld>
            <a:endParaRPr lang="sl-SI" dirty="0"/>
          </a:p>
        </p:txBody>
      </p:sp>
      <p:sp>
        <p:nvSpPr>
          <p:cNvPr id="6" name="Označba mesta za nogo 5"/>
          <p:cNvSpPr>
            <a:spLocks noGrp="1"/>
          </p:cNvSpPr>
          <p:nvPr>
            <p:ph type="ftr" sz="quarter" idx="11"/>
          </p:nvPr>
        </p:nvSpPr>
        <p:spPr/>
        <p:txBody>
          <a:bodyPr rtlCol="0"/>
          <a:lstStyle/>
          <a:p>
            <a:pPr rtl="0"/>
            <a:endParaRPr lang="sl-SI" noProof="0" dirty="0"/>
          </a:p>
        </p:txBody>
      </p:sp>
      <p:sp>
        <p:nvSpPr>
          <p:cNvPr id="7" name="Označba mesta za številko diapozitiva 6"/>
          <p:cNvSpPr>
            <a:spLocks noGrp="1"/>
          </p:cNvSpPr>
          <p:nvPr>
            <p:ph type="sldNum" sz="quarter" idx="12"/>
          </p:nvPr>
        </p:nvSpPr>
        <p:spPr/>
        <p:txBody>
          <a:bodyPr rtlCol="0"/>
          <a:lstStyle/>
          <a:p>
            <a:pPr algn="r"/>
            <a:r>
              <a:rPr lang="sl-SI" dirty="0" smtClean="0"/>
              <a:t>‹#›</a:t>
            </a:r>
            <a:endParaRPr lang="sl-SI" dirty="0"/>
          </a:p>
        </p:txBody>
      </p:sp>
      <p:sp>
        <p:nvSpPr>
          <p:cNvPr id="8" name="Prostoročno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rtlCol="0" anchor="t" anchorCtr="0" compatLnSpc="1">
            <a:prstTxWarp prst="textNoShape">
              <a:avLst/>
            </a:prstTxWarp>
          </a:bodyPr>
          <a:lstStyle/>
          <a:p>
            <a:pPr rtl="0"/>
            <a:endParaRPr lang="sl-SI" noProof="0" dirty="0"/>
          </a:p>
        </p:txBody>
      </p:sp>
      <p:sp>
        <p:nvSpPr>
          <p:cNvPr id="12" name="Označba mesta za sliko 11"/>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rtlCol="0">
            <a:no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sl-SI" noProof="0" dirty="0" smtClean="0"/>
              <a:t>Kliknite ikono, če želite dodati sliko</a:t>
            </a:r>
            <a:endParaRPr lang="sl-SI" noProof="0" dirty="0"/>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Slika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Označba mesta za naslov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pPr rtl="0"/>
            <a:r>
              <a:rPr lang="sl-SI" noProof="0" dirty="0" smtClean="0"/>
              <a:t>Uredite slog naslova matrice</a:t>
            </a:r>
            <a:endParaRPr lang="sl-SI" noProof="0" dirty="0"/>
          </a:p>
        </p:txBody>
      </p:sp>
      <p:sp>
        <p:nvSpPr>
          <p:cNvPr id="3" name="Označba mesta za besedilo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rtl="0"/>
            <a:r>
              <a:rPr lang="sl-SI" noProof="0" dirty="0" smtClean="0"/>
              <a:t>Uredite sloge besedila matrice</a:t>
            </a:r>
          </a:p>
          <a:p>
            <a:pPr lvl="1" rtl="0"/>
            <a:r>
              <a:rPr lang="sl-SI" noProof="0" dirty="0" smtClean="0"/>
              <a:t>Druga raven</a:t>
            </a:r>
          </a:p>
          <a:p>
            <a:pPr lvl="2" rtl="0"/>
            <a:r>
              <a:rPr lang="sl-SI" noProof="0" dirty="0" smtClean="0"/>
              <a:t>Tretja raven</a:t>
            </a:r>
          </a:p>
          <a:p>
            <a:pPr lvl="3" rtl="0"/>
            <a:r>
              <a:rPr lang="sl-SI" noProof="0" dirty="0" smtClean="0"/>
              <a:t>Četrta raven</a:t>
            </a:r>
          </a:p>
          <a:p>
            <a:pPr lvl="4" rtl="0"/>
            <a:r>
              <a:rPr lang="sl-SI" noProof="0" dirty="0" smtClean="0"/>
              <a:t>Peta raven</a:t>
            </a:r>
          </a:p>
        </p:txBody>
      </p:sp>
      <p:sp>
        <p:nvSpPr>
          <p:cNvPr id="4" name="Označba mesta za datum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rtl="0">
              <a:defRPr sz="1000">
                <a:solidFill>
                  <a:schemeClr val="tx1"/>
                </a:solidFill>
              </a:defRPr>
            </a:lvl1pPr>
          </a:lstStyle>
          <a:p>
            <a:fld id="{5E0E4400-7461-4C2B-A1FA-8A5FE9F83F15}" type="datetime1">
              <a:rPr lang="sl-SI" smtClean="0"/>
              <a:pPr/>
              <a:t>14. 04. 2020</a:t>
            </a:fld>
            <a:endParaRPr lang="sl-SI" dirty="0"/>
          </a:p>
        </p:txBody>
      </p:sp>
      <p:sp>
        <p:nvSpPr>
          <p:cNvPr id="5" name="Označba mesta za nogo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rtl="0">
              <a:defRPr sz="1000">
                <a:solidFill>
                  <a:schemeClr val="tx1"/>
                </a:solidFill>
              </a:defRPr>
            </a:lvl1pPr>
          </a:lstStyle>
          <a:p>
            <a:pPr rtl="0"/>
            <a:endParaRPr lang="sl-SI" noProof="0" dirty="0"/>
          </a:p>
        </p:txBody>
      </p:sp>
      <p:sp>
        <p:nvSpPr>
          <p:cNvPr id="6" name="Označba mesta za številko diapozitiva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l" rtl="0">
              <a:defRPr sz="1000">
                <a:solidFill>
                  <a:schemeClr val="tx1"/>
                </a:solidFill>
              </a:defRPr>
            </a:lvl1pPr>
          </a:lstStyle>
          <a:p>
            <a:pPr algn="r"/>
            <a:r>
              <a:rPr lang="sl-SI" dirty="0" smtClean="0"/>
              <a:t>‹#›</a:t>
            </a:r>
            <a:endParaRPr lang="sl-SI"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39.jpe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8.xml"/><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9.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838200" y="533400"/>
            <a:ext cx="8763000" cy="1371600"/>
          </a:xfrm>
        </p:spPr>
        <p:txBody>
          <a:bodyPr rtlCol="0"/>
          <a:lstStyle/>
          <a:p>
            <a:r>
              <a:rPr lang="sl-SI" b="1" dirty="0" smtClean="0">
                <a:solidFill>
                  <a:srgbClr val="FF0000"/>
                </a:solidFill>
                <a:latin typeface="+mn-lt"/>
              </a:rPr>
              <a:t>ZGODBICA </a:t>
            </a:r>
            <a:r>
              <a:rPr lang="sl-SI" b="1" dirty="0">
                <a:solidFill>
                  <a:srgbClr val="FF0000"/>
                </a:solidFill>
                <a:latin typeface="+mn-lt"/>
              </a:rPr>
              <a:t>O VIRUSU KORONA</a:t>
            </a:r>
          </a:p>
        </p:txBody>
      </p:sp>
      <p:sp>
        <p:nvSpPr>
          <p:cNvPr id="3" name="Podnaslov 2"/>
          <p:cNvSpPr>
            <a:spLocks noGrp="1"/>
          </p:cNvSpPr>
          <p:nvPr>
            <p:ph type="subTitle" idx="1"/>
          </p:nvPr>
        </p:nvSpPr>
        <p:spPr/>
        <p:txBody>
          <a:bodyPr rtlCol="0"/>
          <a:lstStyle/>
          <a:p>
            <a:r>
              <a:rPr lang="sl-SI" dirty="0">
                <a:solidFill>
                  <a:srgbClr val="002060"/>
                </a:solidFill>
                <a:latin typeface="+mn-lt"/>
              </a:rPr>
              <a:t>Avtorica zgodbice: </a:t>
            </a:r>
            <a:r>
              <a:rPr lang="sl-SI" b="1" dirty="0">
                <a:solidFill>
                  <a:srgbClr val="002060"/>
                </a:solidFill>
                <a:latin typeface="+mn-lt"/>
              </a:rPr>
              <a:t>Elvisa </a:t>
            </a:r>
            <a:r>
              <a:rPr lang="sl-SI" b="1" dirty="0" err="1" smtClean="0">
                <a:solidFill>
                  <a:srgbClr val="002060"/>
                </a:solidFill>
                <a:latin typeface="+mn-lt"/>
              </a:rPr>
              <a:t>Vukalić</a:t>
            </a:r>
            <a:r>
              <a:rPr lang="sl-SI" dirty="0" smtClean="0">
                <a:solidFill>
                  <a:srgbClr val="002060"/>
                </a:solidFill>
                <a:latin typeface="+mn-lt"/>
              </a:rPr>
              <a:t>, </a:t>
            </a:r>
            <a:r>
              <a:rPr lang="sl-SI" dirty="0" err="1" smtClean="0">
                <a:solidFill>
                  <a:srgbClr val="002060"/>
                </a:solidFill>
                <a:latin typeface="+mn-lt"/>
              </a:rPr>
              <a:t>Humanitarček</a:t>
            </a:r>
            <a:endParaRPr lang="sl-SI" dirty="0" smtClean="0">
              <a:solidFill>
                <a:srgbClr val="002060"/>
              </a:solidFill>
              <a:latin typeface="+mn-lt"/>
            </a:endParaRPr>
          </a:p>
          <a:p>
            <a:r>
              <a:rPr lang="sl-SI" dirty="0" smtClean="0">
                <a:solidFill>
                  <a:srgbClr val="002060"/>
                </a:solidFill>
                <a:latin typeface="+mn-lt"/>
              </a:rPr>
              <a:t>Likovni izdelki: učenci </a:t>
            </a:r>
            <a:r>
              <a:rPr lang="sl-SI" b="1" dirty="0" smtClean="0">
                <a:solidFill>
                  <a:srgbClr val="002060"/>
                </a:solidFill>
                <a:latin typeface="+mn-lt"/>
              </a:rPr>
              <a:t>1. a razreda OŠ Gorje </a:t>
            </a:r>
            <a:endParaRPr lang="sl-SI" b="1" dirty="0">
              <a:solidFill>
                <a:srgbClr val="002060"/>
              </a:solidFill>
              <a:latin typeface="+mn-lt"/>
            </a:endParaRPr>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endParaRPr lang="sl-SI" dirty="0"/>
          </a:p>
        </p:txBody>
      </p:sp>
      <p:sp>
        <p:nvSpPr>
          <p:cNvPr id="3" name="Označba mesta za vsebino 2"/>
          <p:cNvSpPr>
            <a:spLocks noGrp="1"/>
          </p:cNvSpPr>
          <p:nvPr>
            <p:ph idx="1"/>
          </p:nvPr>
        </p:nvSpPr>
        <p:spPr/>
        <p:txBody>
          <a:bodyPr rtlCol="0"/>
          <a:lstStyle/>
          <a:p>
            <a:pPr rtl="0"/>
            <a:endParaRPr lang="sl-SI" dirty="0"/>
          </a:p>
        </p:txBody>
      </p:sp>
      <p:pic>
        <p:nvPicPr>
          <p:cNvPr id="6146" name="Picture 2" descr="C:\Users\Melita\Desktop\Moji dokumenti\1.R\2019-2020\slike\20200324_1549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01600"/>
            <a:ext cx="3733800" cy="49784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Melita\Desktop\Moji dokumenti\1.R\2019-2020\slike\20200325_1248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3760058"/>
            <a:ext cx="5105400" cy="287178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Melita\Desktop\Moji dokumenti\1.R\2019-2020\slike\20200330_1602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4800" y="187960"/>
            <a:ext cx="3657600" cy="4876800"/>
          </a:xfrm>
          <a:prstGeom prst="rect">
            <a:avLst/>
          </a:prstGeom>
          <a:noFill/>
          <a:extLst>
            <a:ext uri="{909E8E84-426E-40DD-AFC4-6F175D3DCCD1}">
              <a14:hiddenFill xmlns:a14="http://schemas.microsoft.com/office/drawing/2010/main">
                <a:solidFill>
                  <a:srgbClr val="FFFFFF"/>
                </a:solidFill>
              </a14:hiddenFill>
            </a:ext>
          </a:extLst>
        </p:spPr>
      </p:pic>
      <p:sp>
        <p:nvSpPr>
          <p:cNvPr id="7" name="Pravokotnik 6"/>
          <p:cNvSpPr/>
          <p:nvPr/>
        </p:nvSpPr>
        <p:spPr>
          <a:xfrm>
            <a:off x="10152887" y="614065"/>
            <a:ext cx="1447801" cy="461665"/>
          </a:xfrm>
          <a:prstGeom prst="rect">
            <a:avLst/>
          </a:prstGeom>
        </p:spPr>
        <p:txBody>
          <a:bodyPr wrap="square">
            <a:spAutoFit/>
          </a:bodyPr>
          <a:lstStyle/>
          <a:p>
            <a:r>
              <a:rPr lang="sl-SI" sz="2400" b="1" dirty="0" smtClean="0">
                <a:solidFill>
                  <a:srgbClr val="7030A0"/>
                </a:solidFill>
              </a:rPr>
              <a:t>PIA</a:t>
            </a:r>
            <a:endParaRPr lang="sl-SI" sz="2400" b="1" dirty="0">
              <a:solidFill>
                <a:srgbClr val="7030A0"/>
              </a:solidFill>
            </a:endParaRPr>
          </a:p>
        </p:txBody>
      </p:sp>
      <p:sp>
        <p:nvSpPr>
          <p:cNvPr id="8" name="Pravokotnik 7"/>
          <p:cNvSpPr/>
          <p:nvPr/>
        </p:nvSpPr>
        <p:spPr>
          <a:xfrm>
            <a:off x="990600" y="3972031"/>
            <a:ext cx="1447801" cy="461665"/>
          </a:xfrm>
          <a:prstGeom prst="rect">
            <a:avLst/>
          </a:prstGeom>
        </p:spPr>
        <p:txBody>
          <a:bodyPr wrap="square">
            <a:spAutoFit/>
          </a:bodyPr>
          <a:lstStyle/>
          <a:p>
            <a:r>
              <a:rPr lang="sl-SI" sz="2400" b="1" dirty="0" smtClean="0">
                <a:solidFill>
                  <a:schemeClr val="bg1"/>
                </a:solidFill>
              </a:rPr>
              <a:t>MIA</a:t>
            </a:r>
            <a:endParaRPr lang="sl-SI" sz="2400" b="1" dirty="0">
              <a:solidFill>
                <a:schemeClr val="bg1"/>
              </a:solidFill>
            </a:endParaRPr>
          </a:p>
        </p:txBody>
      </p:sp>
      <p:sp>
        <p:nvSpPr>
          <p:cNvPr id="9" name="Pravokotnik 8"/>
          <p:cNvSpPr/>
          <p:nvPr/>
        </p:nvSpPr>
        <p:spPr>
          <a:xfrm>
            <a:off x="5105399" y="3124200"/>
            <a:ext cx="1447801" cy="461665"/>
          </a:xfrm>
          <a:prstGeom prst="rect">
            <a:avLst/>
          </a:prstGeom>
        </p:spPr>
        <p:txBody>
          <a:bodyPr wrap="square">
            <a:spAutoFit/>
          </a:bodyPr>
          <a:lstStyle/>
          <a:p>
            <a:r>
              <a:rPr lang="sl-SI" sz="2400" b="1" dirty="0" smtClean="0">
                <a:solidFill>
                  <a:srgbClr val="002060"/>
                </a:solidFill>
              </a:rPr>
              <a:t>NECA</a:t>
            </a:r>
            <a:endParaRPr lang="sl-SI" sz="2400" b="1" dirty="0">
              <a:solidFill>
                <a:srgbClr val="002060"/>
              </a:solidFill>
            </a:endParaRPr>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endParaRPr lang="sl-SI" dirty="0"/>
          </a:p>
        </p:txBody>
      </p:sp>
      <p:sp>
        <p:nvSpPr>
          <p:cNvPr id="3" name="Označba mesta za vsebino 2"/>
          <p:cNvSpPr>
            <a:spLocks noGrp="1"/>
          </p:cNvSpPr>
          <p:nvPr>
            <p:ph sz="half" idx="1"/>
          </p:nvPr>
        </p:nvSpPr>
        <p:spPr/>
        <p:txBody>
          <a:bodyPr rtlCol="0"/>
          <a:lstStyle/>
          <a:p>
            <a:pPr rtl="0"/>
            <a:endParaRPr lang="sl-SI" dirty="0"/>
          </a:p>
        </p:txBody>
      </p:sp>
      <p:sp>
        <p:nvSpPr>
          <p:cNvPr id="4" name="Označba mesta za vsebino 3"/>
          <p:cNvSpPr>
            <a:spLocks noGrp="1"/>
          </p:cNvSpPr>
          <p:nvPr>
            <p:ph sz="half" idx="2"/>
          </p:nvPr>
        </p:nvSpPr>
        <p:spPr/>
        <p:txBody>
          <a:bodyPr rtlCol="0"/>
          <a:lstStyle/>
          <a:p>
            <a:pPr rtl="0"/>
            <a:endParaRPr lang="sl-SI" dirty="0"/>
          </a:p>
        </p:txBody>
      </p:sp>
      <p:pic>
        <p:nvPicPr>
          <p:cNvPr id="7170" name="Picture 2" descr="C:\Users\Melita\Desktop\Moji dokumenti\1.R\2019-2020\slike\IMG_20200324_1208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368" y="152400"/>
            <a:ext cx="371475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Melita\Desktop\Moji dokumenti\1.R\2019-2020\slike\IMG_20200324_16581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304800"/>
            <a:ext cx="7410450" cy="3705225"/>
          </a:xfrm>
          <a:prstGeom prst="rect">
            <a:avLst/>
          </a:prstGeom>
          <a:noFill/>
          <a:extLst>
            <a:ext uri="{909E8E84-426E-40DD-AFC4-6F175D3DCCD1}">
              <a14:hiddenFill xmlns:a14="http://schemas.microsoft.com/office/drawing/2010/main">
                <a:solidFill>
                  <a:srgbClr val="FFFFFF"/>
                </a:solidFill>
              </a14:hiddenFill>
            </a:ext>
          </a:extLst>
        </p:spPr>
      </p:pic>
      <p:sp>
        <p:nvSpPr>
          <p:cNvPr id="9" name="Pravokotnik 8"/>
          <p:cNvSpPr/>
          <p:nvPr/>
        </p:nvSpPr>
        <p:spPr>
          <a:xfrm>
            <a:off x="1007744" y="533400"/>
            <a:ext cx="1735456" cy="461665"/>
          </a:xfrm>
          <a:prstGeom prst="rect">
            <a:avLst/>
          </a:prstGeom>
        </p:spPr>
        <p:txBody>
          <a:bodyPr wrap="square">
            <a:spAutoFit/>
          </a:bodyPr>
          <a:lstStyle/>
          <a:p>
            <a:r>
              <a:rPr lang="sl-SI" sz="2400" b="1" dirty="0" smtClean="0">
                <a:solidFill>
                  <a:srgbClr val="C00000"/>
                </a:solidFill>
              </a:rPr>
              <a:t>MARCEL</a:t>
            </a:r>
            <a:endParaRPr lang="sl-SI" sz="2400" b="1" dirty="0">
              <a:solidFill>
                <a:srgbClr val="C00000"/>
              </a:solidFill>
            </a:endParaRPr>
          </a:p>
        </p:txBody>
      </p:sp>
      <p:sp>
        <p:nvSpPr>
          <p:cNvPr id="5" name="Pravokotnik 4"/>
          <p:cNvSpPr/>
          <p:nvPr/>
        </p:nvSpPr>
        <p:spPr>
          <a:xfrm>
            <a:off x="10363200" y="3352800"/>
            <a:ext cx="1337340" cy="369332"/>
          </a:xfrm>
          <a:prstGeom prst="rect">
            <a:avLst/>
          </a:prstGeom>
        </p:spPr>
        <p:txBody>
          <a:bodyPr wrap="square">
            <a:spAutoFit/>
          </a:bodyPr>
          <a:lstStyle/>
          <a:p>
            <a:r>
              <a:rPr lang="sl-SI" b="1" dirty="0" smtClean="0">
                <a:solidFill>
                  <a:schemeClr val="bg1"/>
                </a:solidFill>
              </a:rPr>
              <a:t>TIMOTEJ</a:t>
            </a:r>
            <a:endParaRPr lang="sl-SI" b="1" dirty="0">
              <a:solidFill>
                <a:schemeClr val="bg1"/>
              </a:solidFill>
            </a:endParaRPr>
          </a:p>
        </p:txBody>
      </p:sp>
    </p:spTree>
    <p:extLst>
      <p:ext uri="{BB962C8B-B14F-4D97-AF65-F5344CB8AC3E}">
        <p14:creationId xmlns:p14="http://schemas.microsoft.com/office/powerpoint/2010/main" val="135999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Melita\Desktop\Moji dokumenti\1.R\2019-2020\slike\IMG_20200325_1047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149352"/>
            <a:ext cx="5105400" cy="3829050"/>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p:cNvSpPr>
            <a:spLocks noGrp="1"/>
          </p:cNvSpPr>
          <p:nvPr>
            <p:ph type="title"/>
          </p:nvPr>
        </p:nvSpPr>
        <p:spPr/>
        <p:txBody>
          <a:bodyPr rtlCol="0"/>
          <a:lstStyle/>
          <a:p>
            <a:pPr rtl="0"/>
            <a:endParaRPr lang="sl-SI" dirty="0"/>
          </a:p>
        </p:txBody>
      </p:sp>
      <p:sp>
        <p:nvSpPr>
          <p:cNvPr id="3" name="Označba mesta za besedilo 2"/>
          <p:cNvSpPr>
            <a:spLocks noGrp="1"/>
          </p:cNvSpPr>
          <p:nvPr>
            <p:ph type="body" idx="1"/>
          </p:nvPr>
        </p:nvSpPr>
        <p:spPr/>
        <p:txBody>
          <a:bodyPr rtlCol="0"/>
          <a:lstStyle/>
          <a:p>
            <a:pPr rtl="0"/>
            <a:endParaRPr lang="sl-SI" dirty="0"/>
          </a:p>
        </p:txBody>
      </p:sp>
      <p:sp>
        <p:nvSpPr>
          <p:cNvPr id="4" name="Označba mesta za vsebino 3"/>
          <p:cNvSpPr>
            <a:spLocks noGrp="1"/>
          </p:cNvSpPr>
          <p:nvPr>
            <p:ph sz="half" idx="2"/>
          </p:nvPr>
        </p:nvSpPr>
        <p:spPr/>
        <p:txBody>
          <a:bodyPr rtlCol="0"/>
          <a:lstStyle/>
          <a:p>
            <a:pPr rtl="0"/>
            <a:endParaRPr lang="sl-SI" dirty="0"/>
          </a:p>
        </p:txBody>
      </p:sp>
      <p:sp>
        <p:nvSpPr>
          <p:cNvPr id="5" name="Označba mesta za besedilo 4"/>
          <p:cNvSpPr>
            <a:spLocks noGrp="1"/>
          </p:cNvSpPr>
          <p:nvPr>
            <p:ph type="body" sz="quarter" idx="3"/>
          </p:nvPr>
        </p:nvSpPr>
        <p:spPr/>
        <p:txBody>
          <a:bodyPr rtlCol="0"/>
          <a:lstStyle/>
          <a:p>
            <a:pPr rtl="0"/>
            <a:endParaRPr lang="sl-SI" dirty="0"/>
          </a:p>
        </p:txBody>
      </p:sp>
      <p:sp>
        <p:nvSpPr>
          <p:cNvPr id="6" name="Označba mesta za vsebino 5"/>
          <p:cNvSpPr>
            <a:spLocks noGrp="1"/>
          </p:cNvSpPr>
          <p:nvPr>
            <p:ph sz="quarter" idx="4"/>
          </p:nvPr>
        </p:nvSpPr>
        <p:spPr/>
        <p:txBody>
          <a:bodyPr rtlCol="0"/>
          <a:lstStyle/>
          <a:p>
            <a:pPr rtl="0"/>
            <a:endParaRPr lang="sl-SI" dirty="0"/>
          </a:p>
        </p:txBody>
      </p:sp>
      <p:pic>
        <p:nvPicPr>
          <p:cNvPr id="8196" name="Picture 4" descr="C:\Users\Melita\Desktop\Moji dokumenti\1.R\2019-2020\slike\IMG_20200329_20494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5724" y="3124200"/>
            <a:ext cx="3621881" cy="4829175"/>
          </a:xfrm>
          <a:prstGeom prst="rect">
            <a:avLst/>
          </a:prstGeom>
          <a:noFill/>
          <a:extLst>
            <a:ext uri="{909E8E84-426E-40DD-AFC4-6F175D3DCCD1}">
              <a14:hiddenFill xmlns:a14="http://schemas.microsoft.com/office/drawing/2010/main">
                <a:solidFill>
                  <a:srgbClr val="FFFFFF"/>
                </a:solidFill>
              </a14:hiddenFill>
            </a:ext>
          </a:extLst>
        </p:spPr>
      </p:pic>
      <p:sp>
        <p:nvSpPr>
          <p:cNvPr id="11" name="Pravokotnik 10"/>
          <p:cNvSpPr/>
          <p:nvPr/>
        </p:nvSpPr>
        <p:spPr>
          <a:xfrm>
            <a:off x="10667999" y="3516737"/>
            <a:ext cx="1447801" cy="461665"/>
          </a:xfrm>
          <a:prstGeom prst="rect">
            <a:avLst/>
          </a:prstGeom>
        </p:spPr>
        <p:txBody>
          <a:bodyPr wrap="square">
            <a:spAutoFit/>
          </a:bodyPr>
          <a:lstStyle/>
          <a:p>
            <a:r>
              <a:rPr lang="sl-SI" sz="2400" b="1" dirty="0" smtClean="0">
                <a:solidFill>
                  <a:schemeClr val="bg1"/>
                </a:solidFill>
              </a:rPr>
              <a:t>KATJA</a:t>
            </a:r>
            <a:endParaRPr lang="sl-SI" sz="2400" b="1" dirty="0">
              <a:solidFill>
                <a:schemeClr val="bg1"/>
              </a:solidFill>
            </a:endParaRPr>
          </a:p>
        </p:txBody>
      </p:sp>
      <p:sp>
        <p:nvSpPr>
          <p:cNvPr id="7" name="Pravokotnik 6"/>
          <p:cNvSpPr/>
          <p:nvPr/>
        </p:nvSpPr>
        <p:spPr>
          <a:xfrm>
            <a:off x="5609438" y="3609070"/>
            <a:ext cx="787395" cy="369332"/>
          </a:xfrm>
          <a:prstGeom prst="rect">
            <a:avLst/>
          </a:prstGeom>
        </p:spPr>
        <p:txBody>
          <a:bodyPr wrap="none">
            <a:spAutoFit/>
          </a:bodyPr>
          <a:lstStyle/>
          <a:p>
            <a:r>
              <a:rPr lang="sl-SI" b="1" dirty="0" smtClean="0">
                <a:solidFill>
                  <a:srgbClr val="C00000"/>
                </a:solidFill>
              </a:rPr>
              <a:t>ALJA</a:t>
            </a:r>
            <a:endParaRPr lang="sl-SI" b="1" dirty="0">
              <a:solidFill>
                <a:srgbClr val="C00000"/>
              </a:solidFill>
            </a:endParaRPr>
          </a:p>
        </p:txBody>
      </p:sp>
      <p:pic>
        <p:nvPicPr>
          <p:cNvPr id="8195" name="Picture 3" descr="C:\Users\Melita\Desktop\Moji dokumenti\1.R\2019-2020\slike\IMG_20200326_17524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149352"/>
            <a:ext cx="5099518" cy="3829050"/>
          </a:xfrm>
          <a:prstGeom prst="rect">
            <a:avLst/>
          </a:prstGeom>
          <a:noFill/>
          <a:extLst>
            <a:ext uri="{909E8E84-426E-40DD-AFC4-6F175D3DCCD1}">
              <a14:hiddenFill xmlns:a14="http://schemas.microsoft.com/office/drawing/2010/main">
                <a:solidFill>
                  <a:srgbClr val="FFFFFF"/>
                </a:solidFill>
              </a14:hiddenFill>
            </a:ext>
          </a:extLst>
        </p:spPr>
      </p:pic>
      <p:sp>
        <p:nvSpPr>
          <p:cNvPr id="10" name="Pravokotnik 9"/>
          <p:cNvSpPr/>
          <p:nvPr/>
        </p:nvSpPr>
        <p:spPr>
          <a:xfrm>
            <a:off x="457199" y="381000"/>
            <a:ext cx="1447801" cy="461665"/>
          </a:xfrm>
          <a:prstGeom prst="rect">
            <a:avLst/>
          </a:prstGeom>
        </p:spPr>
        <p:txBody>
          <a:bodyPr wrap="square">
            <a:spAutoFit/>
          </a:bodyPr>
          <a:lstStyle/>
          <a:p>
            <a:r>
              <a:rPr lang="sl-SI" sz="2400" b="1" dirty="0" smtClean="0">
                <a:solidFill>
                  <a:schemeClr val="bg1"/>
                </a:solidFill>
              </a:rPr>
              <a:t>MILA</a:t>
            </a:r>
            <a:endParaRPr lang="sl-SI" sz="2400" b="1" dirty="0">
              <a:solidFill>
                <a:schemeClr val="bg1"/>
              </a:solidFill>
            </a:endParaRPr>
          </a:p>
        </p:txBody>
      </p:sp>
    </p:spTree>
    <p:extLst>
      <p:ext uri="{BB962C8B-B14F-4D97-AF65-F5344CB8AC3E}">
        <p14:creationId xmlns:p14="http://schemas.microsoft.com/office/powerpoint/2010/main" val="145773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endParaRPr lang="sl-SI" dirty="0"/>
          </a:p>
        </p:txBody>
      </p:sp>
      <p:pic>
        <p:nvPicPr>
          <p:cNvPr id="9220" name="Picture 4" descr="C:\Users\Melita\Desktop\Moji dokumenti\1.R\2019-2020\slike\PatrikMetulj.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2819400"/>
            <a:ext cx="3351500" cy="4468021"/>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Melita\Desktop\Moji dokumenti\1.R\2019-2020\slike\Jako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593" y="80063"/>
            <a:ext cx="5068349" cy="381000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Melita\Desktop\Moji dokumenti\1.R\2019-2020\slike\Ninin metuljček (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7400" y="15240"/>
            <a:ext cx="6096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6" name="Pravokotnik 5"/>
          <p:cNvSpPr/>
          <p:nvPr/>
        </p:nvSpPr>
        <p:spPr>
          <a:xfrm>
            <a:off x="10363200" y="2982575"/>
            <a:ext cx="1447801" cy="461665"/>
          </a:xfrm>
          <a:prstGeom prst="rect">
            <a:avLst/>
          </a:prstGeom>
        </p:spPr>
        <p:txBody>
          <a:bodyPr wrap="square">
            <a:spAutoFit/>
          </a:bodyPr>
          <a:lstStyle/>
          <a:p>
            <a:r>
              <a:rPr lang="sl-SI" sz="2400" b="1" dirty="0" smtClean="0">
                <a:solidFill>
                  <a:schemeClr val="bg1"/>
                </a:solidFill>
              </a:rPr>
              <a:t>NINA</a:t>
            </a:r>
            <a:endParaRPr lang="sl-SI" sz="2400" b="1" dirty="0">
              <a:solidFill>
                <a:schemeClr val="bg1"/>
              </a:solidFill>
            </a:endParaRPr>
          </a:p>
        </p:txBody>
      </p:sp>
      <p:sp>
        <p:nvSpPr>
          <p:cNvPr id="8" name="Pravokotnik 7"/>
          <p:cNvSpPr/>
          <p:nvPr/>
        </p:nvSpPr>
        <p:spPr>
          <a:xfrm>
            <a:off x="533399" y="304800"/>
            <a:ext cx="1447801" cy="461665"/>
          </a:xfrm>
          <a:prstGeom prst="rect">
            <a:avLst/>
          </a:prstGeom>
        </p:spPr>
        <p:txBody>
          <a:bodyPr wrap="square">
            <a:spAutoFit/>
          </a:bodyPr>
          <a:lstStyle/>
          <a:p>
            <a:r>
              <a:rPr lang="sl-SI" sz="2400" b="1" dirty="0" smtClean="0">
                <a:solidFill>
                  <a:schemeClr val="bg1"/>
                </a:solidFill>
              </a:rPr>
              <a:t>JAKOB</a:t>
            </a:r>
            <a:endParaRPr lang="sl-SI" sz="2400" b="1" dirty="0">
              <a:solidFill>
                <a:schemeClr val="bg1"/>
              </a:solidFill>
            </a:endParaRPr>
          </a:p>
        </p:txBody>
      </p:sp>
      <p:sp>
        <p:nvSpPr>
          <p:cNvPr id="9" name="Pravokotnik 8"/>
          <p:cNvSpPr/>
          <p:nvPr/>
        </p:nvSpPr>
        <p:spPr>
          <a:xfrm>
            <a:off x="6171550" y="6091535"/>
            <a:ext cx="1447801" cy="461665"/>
          </a:xfrm>
          <a:prstGeom prst="rect">
            <a:avLst/>
          </a:prstGeom>
        </p:spPr>
        <p:txBody>
          <a:bodyPr wrap="square">
            <a:spAutoFit/>
          </a:bodyPr>
          <a:lstStyle/>
          <a:p>
            <a:r>
              <a:rPr lang="sl-SI" sz="2400" b="1" dirty="0" smtClean="0">
                <a:solidFill>
                  <a:schemeClr val="accent4">
                    <a:lumMod val="50000"/>
                  </a:schemeClr>
                </a:solidFill>
              </a:rPr>
              <a:t>PATRIK</a:t>
            </a:r>
            <a:endParaRPr lang="sl-SI" sz="2400" b="1" dirty="0">
              <a:solidFill>
                <a:schemeClr val="accent4">
                  <a:lumMod val="50000"/>
                </a:schemeClr>
              </a:solidFill>
            </a:endParaRPr>
          </a:p>
        </p:txBody>
      </p:sp>
    </p:spTree>
    <p:extLst>
      <p:ext uri="{BB962C8B-B14F-4D97-AF65-F5344CB8AC3E}">
        <p14:creationId xmlns:p14="http://schemas.microsoft.com/office/powerpoint/2010/main" val="309357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Melita\Desktop\Moji dokumenti\1.R\2019-2020\slike\Mašin metuljče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381000"/>
            <a:ext cx="65024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Melita\Desktop\Moji dokumenti\1.R\2019-2020\slike\metulj.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112" y="434447"/>
            <a:ext cx="4686300" cy="6248400"/>
          </a:xfrm>
          <a:prstGeom prst="rect">
            <a:avLst/>
          </a:prstGeom>
          <a:noFill/>
          <a:extLst>
            <a:ext uri="{909E8E84-426E-40DD-AFC4-6F175D3DCCD1}">
              <a14:hiddenFill xmlns:a14="http://schemas.microsoft.com/office/drawing/2010/main">
                <a:solidFill>
                  <a:srgbClr val="FFFFFF"/>
                </a:solidFill>
              </a14:hiddenFill>
            </a:ext>
          </a:extLst>
        </p:spPr>
      </p:pic>
      <p:sp>
        <p:nvSpPr>
          <p:cNvPr id="2" name="Pravokotnik 1"/>
          <p:cNvSpPr/>
          <p:nvPr/>
        </p:nvSpPr>
        <p:spPr>
          <a:xfrm>
            <a:off x="10062463" y="3558647"/>
            <a:ext cx="1447801" cy="461665"/>
          </a:xfrm>
          <a:prstGeom prst="rect">
            <a:avLst/>
          </a:prstGeom>
        </p:spPr>
        <p:txBody>
          <a:bodyPr wrap="square">
            <a:spAutoFit/>
          </a:bodyPr>
          <a:lstStyle/>
          <a:p>
            <a:r>
              <a:rPr lang="sl-SI" sz="2400" b="1" dirty="0">
                <a:solidFill>
                  <a:schemeClr val="bg1"/>
                </a:solidFill>
              </a:rPr>
              <a:t>MAŠA</a:t>
            </a:r>
          </a:p>
        </p:txBody>
      </p:sp>
      <p:sp>
        <p:nvSpPr>
          <p:cNvPr id="3" name="Pravokotnik 2"/>
          <p:cNvSpPr/>
          <p:nvPr/>
        </p:nvSpPr>
        <p:spPr>
          <a:xfrm>
            <a:off x="3429000" y="6063734"/>
            <a:ext cx="992579" cy="369332"/>
          </a:xfrm>
          <a:prstGeom prst="rect">
            <a:avLst/>
          </a:prstGeom>
        </p:spPr>
        <p:txBody>
          <a:bodyPr wrap="none">
            <a:spAutoFit/>
          </a:bodyPr>
          <a:lstStyle/>
          <a:p>
            <a:r>
              <a:rPr lang="sl-SI" b="1" dirty="0" smtClean="0">
                <a:solidFill>
                  <a:srgbClr val="0070C0"/>
                </a:solidFill>
              </a:rPr>
              <a:t>KLARA</a:t>
            </a:r>
            <a:endParaRPr lang="sl-SI" b="1" dirty="0">
              <a:solidFill>
                <a:srgbClr val="0070C0"/>
              </a:solidFill>
            </a:endParaRPr>
          </a:p>
        </p:txBody>
      </p:sp>
    </p:spTree>
    <p:extLst>
      <p:ext uri="{BB962C8B-B14F-4D97-AF65-F5344CB8AC3E}">
        <p14:creationId xmlns:p14="http://schemas.microsoft.com/office/powerpoint/2010/main" val="187501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6"/>
            <a:ext cx="1447800" cy="1082674"/>
          </a:xfrm>
        </p:spPr>
        <p:txBody>
          <a:bodyPr rtlCol="0"/>
          <a:lstStyle/>
          <a:p>
            <a:pPr rtl="0"/>
            <a:endParaRPr lang="sl-SI" b="1" dirty="0">
              <a:solidFill>
                <a:srgbClr val="00B050"/>
              </a:solidFill>
              <a:latin typeface="+mn-lt"/>
            </a:endParaRPr>
          </a:p>
        </p:txBody>
      </p:sp>
      <p:sp>
        <p:nvSpPr>
          <p:cNvPr id="3" name="Označba mesta za vsebino 2"/>
          <p:cNvSpPr>
            <a:spLocks noGrp="1"/>
          </p:cNvSpPr>
          <p:nvPr>
            <p:ph idx="1"/>
          </p:nvPr>
        </p:nvSpPr>
        <p:spPr/>
        <p:txBody>
          <a:bodyPr rtlCol="0"/>
          <a:lstStyle/>
          <a:p>
            <a:pPr rtl="0"/>
            <a:endParaRPr lang="sl-SI" dirty="0"/>
          </a:p>
        </p:txBody>
      </p:sp>
      <p:sp>
        <p:nvSpPr>
          <p:cNvPr id="4" name="Označba mesta za besedilo 3"/>
          <p:cNvSpPr>
            <a:spLocks noGrp="1"/>
          </p:cNvSpPr>
          <p:nvPr>
            <p:ph type="body" sz="half" idx="2"/>
          </p:nvPr>
        </p:nvSpPr>
        <p:spPr/>
        <p:txBody>
          <a:bodyPr rtlCol="0"/>
          <a:lstStyle/>
          <a:p>
            <a:pPr rtl="0"/>
            <a:endParaRPr lang="sl-SI" dirty="0"/>
          </a:p>
        </p:txBody>
      </p:sp>
      <p:pic>
        <p:nvPicPr>
          <p:cNvPr id="11266" name="Picture 2" descr="C:\Users\Melita\Downloads\15850697909226219817038352048972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85800"/>
            <a:ext cx="5181600" cy="3886200"/>
          </a:xfrm>
          <a:prstGeom prst="rect">
            <a:avLst/>
          </a:prstGeom>
          <a:noFill/>
          <a:extLst>
            <a:ext uri="{909E8E84-426E-40DD-AFC4-6F175D3DCCD1}">
              <a14:hiddenFill xmlns:a14="http://schemas.microsoft.com/office/drawing/2010/main">
                <a:solidFill>
                  <a:srgbClr val="FFFFFF"/>
                </a:solidFill>
              </a14:hiddenFill>
            </a:ext>
          </a:extLst>
        </p:spPr>
      </p:pic>
      <p:sp>
        <p:nvSpPr>
          <p:cNvPr id="5" name="Pravokotnik 4"/>
          <p:cNvSpPr/>
          <p:nvPr/>
        </p:nvSpPr>
        <p:spPr>
          <a:xfrm>
            <a:off x="914400" y="1207532"/>
            <a:ext cx="1066800" cy="369332"/>
          </a:xfrm>
          <a:prstGeom prst="rect">
            <a:avLst/>
          </a:prstGeom>
        </p:spPr>
        <p:txBody>
          <a:bodyPr wrap="square">
            <a:spAutoFit/>
          </a:bodyPr>
          <a:lstStyle/>
          <a:p>
            <a:r>
              <a:rPr lang="sl-SI" b="1" dirty="0" smtClean="0">
                <a:solidFill>
                  <a:schemeClr val="bg1"/>
                </a:solidFill>
              </a:rPr>
              <a:t>MIHA</a:t>
            </a:r>
            <a:endParaRPr lang="sl-SI" b="1" dirty="0">
              <a:solidFill>
                <a:schemeClr val="bg1"/>
              </a:solidFill>
            </a:endParaRPr>
          </a:p>
        </p:txBody>
      </p:sp>
      <p:pic>
        <p:nvPicPr>
          <p:cNvPr id="11267" name="Picture 3" descr="C:\Users\Melita\Downloads\20200330_18302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228600"/>
            <a:ext cx="4400550" cy="5867400"/>
          </a:xfrm>
          <a:prstGeom prst="rect">
            <a:avLst/>
          </a:prstGeom>
          <a:noFill/>
          <a:extLst>
            <a:ext uri="{909E8E84-426E-40DD-AFC4-6F175D3DCCD1}">
              <a14:hiddenFill xmlns:a14="http://schemas.microsoft.com/office/drawing/2010/main">
                <a:solidFill>
                  <a:srgbClr val="FFFFFF"/>
                </a:solidFill>
              </a14:hiddenFill>
            </a:ext>
          </a:extLst>
        </p:spPr>
      </p:pic>
      <p:sp>
        <p:nvSpPr>
          <p:cNvPr id="6" name="Pravokotnik 5"/>
          <p:cNvSpPr/>
          <p:nvPr/>
        </p:nvSpPr>
        <p:spPr>
          <a:xfrm>
            <a:off x="8305800" y="5486400"/>
            <a:ext cx="928459" cy="369332"/>
          </a:xfrm>
          <a:prstGeom prst="rect">
            <a:avLst/>
          </a:prstGeom>
        </p:spPr>
        <p:txBody>
          <a:bodyPr wrap="none">
            <a:spAutoFit/>
          </a:bodyPr>
          <a:lstStyle/>
          <a:p>
            <a:r>
              <a:rPr lang="sl-SI" b="1" dirty="0" smtClean="0">
                <a:solidFill>
                  <a:schemeClr val="bg1"/>
                </a:solidFill>
              </a:rPr>
              <a:t>ALJAŽ</a:t>
            </a:r>
            <a:endParaRPr lang="sl-SI" b="1" dirty="0">
              <a:solidFill>
                <a:schemeClr val="bg1"/>
              </a:solidFill>
            </a:endParaRPr>
          </a:p>
        </p:txBody>
      </p:sp>
    </p:spTree>
    <p:extLst>
      <p:ext uri="{BB962C8B-B14F-4D97-AF65-F5344CB8AC3E}">
        <p14:creationId xmlns:p14="http://schemas.microsoft.com/office/powerpoint/2010/main" val="303294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grada vsebine 2"/>
          <p:cNvSpPr>
            <a:spLocks noGrp="1"/>
          </p:cNvSpPr>
          <p:nvPr>
            <p:ph idx="1"/>
          </p:nvPr>
        </p:nvSpPr>
        <p:spPr/>
        <p:txBody>
          <a:bodyPr/>
          <a:lstStyle/>
          <a:p>
            <a:endParaRPr lang="sl-SI" dirty="0"/>
          </a:p>
        </p:txBody>
      </p:sp>
      <p:sp>
        <p:nvSpPr>
          <p:cNvPr id="4" name="Ograda besedila 3"/>
          <p:cNvSpPr>
            <a:spLocks noGrp="1"/>
          </p:cNvSpPr>
          <p:nvPr>
            <p:ph type="body" sz="half" idx="2"/>
          </p:nvPr>
        </p:nvSpPr>
        <p:spPr/>
        <p:txBody>
          <a:bodyPr/>
          <a:lstStyle/>
          <a:p>
            <a:endParaRPr lang="sl-SI" dirty="0"/>
          </a:p>
        </p:txBody>
      </p:sp>
      <p:pic>
        <p:nvPicPr>
          <p:cNvPr id="1026" name="Picture 2" descr="C:\Users\Melita\Desktop\Moji dokumenti\1.R\2019-2020\slike\IMG_20200408_18493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228600"/>
            <a:ext cx="4555998" cy="6074664"/>
          </a:xfrm>
          <a:prstGeom prst="rect">
            <a:avLst/>
          </a:prstGeom>
          <a:noFill/>
          <a:extLst>
            <a:ext uri="{909E8E84-426E-40DD-AFC4-6F175D3DCCD1}">
              <a14:hiddenFill xmlns:a14="http://schemas.microsoft.com/office/drawing/2010/main">
                <a:solidFill>
                  <a:srgbClr val="FFFFFF"/>
                </a:solidFill>
              </a14:hiddenFill>
            </a:ext>
          </a:extLst>
        </p:spPr>
      </p:pic>
      <p:sp>
        <p:nvSpPr>
          <p:cNvPr id="5" name="Pravokotnik 4"/>
          <p:cNvSpPr/>
          <p:nvPr/>
        </p:nvSpPr>
        <p:spPr>
          <a:xfrm>
            <a:off x="152400" y="2577084"/>
            <a:ext cx="5867400" cy="411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solidFill>
                <a:schemeClr val="bg1"/>
              </a:solidFill>
            </a:endParaRPr>
          </a:p>
        </p:txBody>
      </p:sp>
      <p:pic>
        <p:nvPicPr>
          <p:cNvPr id="1027" name="Picture 3" descr="C:\Users\Melita\Desktop\Moji dokumenti\1.R\2019-2020\slike\20200408_1053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89916"/>
            <a:ext cx="3779901" cy="5039868"/>
          </a:xfrm>
          <a:prstGeom prst="rect">
            <a:avLst/>
          </a:prstGeom>
          <a:noFill/>
          <a:extLst>
            <a:ext uri="{909E8E84-426E-40DD-AFC4-6F175D3DCCD1}">
              <a14:hiddenFill xmlns:a14="http://schemas.microsoft.com/office/drawing/2010/main">
                <a:solidFill>
                  <a:srgbClr val="FFFFFF"/>
                </a:solidFill>
              </a14:hiddenFill>
            </a:ext>
          </a:extLst>
        </p:spPr>
      </p:pic>
      <p:sp>
        <p:nvSpPr>
          <p:cNvPr id="6" name="Pravokotnik 5"/>
          <p:cNvSpPr/>
          <p:nvPr/>
        </p:nvSpPr>
        <p:spPr>
          <a:xfrm>
            <a:off x="1143000" y="381000"/>
            <a:ext cx="736099" cy="369332"/>
          </a:xfrm>
          <a:prstGeom prst="rect">
            <a:avLst/>
          </a:prstGeom>
        </p:spPr>
        <p:txBody>
          <a:bodyPr wrap="none">
            <a:spAutoFit/>
          </a:bodyPr>
          <a:lstStyle/>
          <a:p>
            <a:r>
              <a:rPr lang="sl-SI" b="1" dirty="0" smtClean="0">
                <a:solidFill>
                  <a:schemeClr val="bg1"/>
                </a:solidFill>
              </a:rPr>
              <a:t>BINE</a:t>
            </a:r>
            <a:endParaRPr lang="sl-SI" b="1" dirty="0">
              <a:solidFill>
                <a:schemeClr val="bg1"/>
              </a:solidFill>
            </a:endParaRPr>
          </a:p>
        </p:txBody>
      </p:sp>
      <p:sp>
        <p:nvSpPr>
          <p:cNvPr id="7" name="Pravokotnik 6"/>
          <p:cNvSpPr/>
          <p:nvPr/>
        </p:nvSpPr>
        <p:spPr>
          <a:xfrm>
            <a:off x="6781800" y="4634484"/>
            <a:ext cx="954107" cy="369332"/>
          </a:xfrm>
          <a:prstGeom prst="rect">
            <a:avLst/>
          </a:prstGeom>
        </p:spPr>
        <p:txBody>
          <a:bodyPr wrap="none">
            <a:spAutoFit/>
          </a:bodyPr>
          <a:lstStyle/>
          <a:p>
            <a:r>
              <a:rPr lang="sl-SI" b="1" dirty="0" smtClean="0">
                <a:solidFill>
                  <a:schemeClr val="bg1"/>
                </a:solidFill>
              </a:rPr>
              <a:t>OŽBEJ</a:t>
            </a:r>
            <a:endParaRPr lang="sl-SI" b="1" dirty="0">
              <a:solidFill>
                <a:schemeClr val="bg1"/>
              </a:solidFill>
            </a:endParaRPr>
          </a:p>
        </p:txBody>
      </p:sp>
      <p:pic>
        <p:nvPicPr>
          <p:cNvPr id="9" name="Picture 3" descr="C:\Users\Melita\Downloads\20200330_1557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 y="2691384"/>
            <a:ext cx="5181600" cy="3886200"/>
          </a:xfrm>
          <a:prstGeom prst="rect">
            <a:avLst/>
          </a:prstGeom>
          <a:noFill/>
          <a:extLst>
            <a:ext uri="{909E8E84-426E-40DD-AFC4-6F175D3DCCD1}">
              <a14:hiddenFill xmlns:a14="http://schemas.microsoft.com/office/drawing/2010/main">
                <a:solidFill>
                  <a:srgbClr val="FFFFFF"/>
                </a:solidFill>
              </a14:hiddenFill>
            </a:ext>
          </a:extLst>
        </p:spPr>
      </p:pic>
      <p:sp>
        <p:nvSpPr>
          <p:cNvPr id="10" name="Pravokotnik 9"/>
          <p:cNvSpPr/>
          <p:nvPr/>
        </p:nvSpPr>
        <p:spPr>
          <a:xfrm>
            <a:off x="665946" y="2819400"/>
            <a:ext cx="1625188" cy="369332"/>
          </a:xfrm>
          <a:prstGeom prst="rect">
            <a:avLst/>
          </a:prstGeom>
        </p:spPr>
        <p:txBody>
          <a:bodyPr wrap="none">
            <a:spAutoFit/>
          </a:bodyPr>
          <a:lstStyle/>
          <a:p>
            <a:r>
              <a:rPr lang="sl-SI" b="1" dirty="0" smtClean="0">
                <a:solidFill>
                  <a:srgbClr val="7030A0"/>
                </a:solidFill>
              </a:rPr>
              <a:t>ANA MARIJA</a:t>
            </a:r>
            <a:endParaRPr lang="sl-SI" b="1" dirty="0">
              <a:solidFill>
                <a:srgbClr val="7030A0"/>
              </a:solidFill>
            </a:endParaRPr>
          </a:p>
        </p:txBody>
      </p:sp>
    </p:spTree>
    <p:extLst>
      <p:ext uri="{BB962C8B-B14F-4D97-AF65-F5344CB8AC3E}">
        <p14:creationId xmlns:p14="http://schemas.microsoft.com/office/powerpoint/2010/main" val="291647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endParaRPr lang="sl-SI" dirty="0"/>
          </a:p>
        </p:txBody>
      </p:sp>
      <p:sp>
        <p:nvSpPr>
          <p:cNvPr id="3" name="Označba mesta za besedilo 2"/>
          <p:cNvSpPr>
            <a:spLocks noGrp="1"/>
          </p:cNvSpPr>
          <p:nvPr>
            <p:ph type="body" sz="half" idx="2"/>
          </p:nvPr>
        </p:nvSpPr>
        <p:spPr/>
        <p:txBody>
          <a:bodyPr rtlCol="0"/>
          <a:lstStyle/>
          <a:p>
            <a:pPr rtl="0"/>
            <a:endParaRPr lang="sl-SI"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2225" y="2506663"/>
            <a:ext cx="2457450"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grada slike 4"/>
          <p:cNvSpPr>
            <a:spLocks noGrp="1"/>
          </p:cNvSpPr>
          <p:nvPr>
            <p:ph type="pic" idx="1"/>
          </p:nvPr>
        </p:nvSpPr>
        <p:spPr/>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882140"/>
            <a:ext cx="29718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ravokotnik 5"/>
          <p:cNvSpPr/>
          <p:nvPr/>
        </p:nvSpPr>
        <p:spPr>
          <a:xfrm>
            <a:off x="1066800" y="2057400"/>
            <a:ext cx="5257800" cy="2677656"/>
          </a:xfrm>
          <a:prstGeom prst="rect">
            <a:avLst/>
          </a:prstGeom>
        </p:spPr>
        <p:txBody>
          <a:bodyPr wrap="square">
            <a:spAutoFit/>
          </a:bodyPr>
          <a:lstStyle/>
          <a:p>
            <a:r>
              <a:rPr lang="sl-SI" sz="2400" dirty="0">
                <a:solidFill>
                  <a:srgbClr val="7030A0"/>
                </a:solidFill>
              </a:rPr>
              <a:t>Nekoč je živel mali virus z imenom Korona. Njegova želja je bila, da bi se lahko naselil pri vseh ljudeh. Imel je prav posebno čudežno moč. Spremenil se je v zelo majhnega, da ga nihče ne bi opazil. Samo občutili smo ga lahko. </a:t>
            </a:r>
          </a:p>
        </p:txBody>
      </p:sp>
    </p:spTree>
    <p:extLst>
      <p:ext uri="{BB962C8B-B14F-4D97-AF65-F5344CB8AC3E}">
        <p14:creationId xmlns:p14="http://schemas.microsoft.com/office/powerpoint/2010/main" val="122037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za sliko 1"/>
          <p:cNvSpPr>
            <a:spLocks noGrp="1"/>
          </p:cNvSpPr>
          <p:nvPr>
            <p:ph type="pic" sz="quarter" idx="13"/>
          </p:nvPr>
        </p:nvSpPr>
        <p:spPr/>
      </p:sp>
      <p:sp>
        <p:nvSpPr>
          <p:cNvPr id="4" name="Označba mesta za besedilo 3"/>
          <p:cNvSpPr>
            <a:spLocks noGrp="1"/>
          </p:cNvSpPr>
          <p:nvPr>
            <p:ph type="body" sz="quarter" idx="14"/>
          </p:nvPr>
        </p:nvSpPr>
        <p:spPr>
          <a:xfrm>
            <a:off x="1028580" y="5305425"/>
            <a:ext cx="8267819" cy="1097280"/>
          </a:xfrm>
        </p:spPr>
        <p:txBody>
          <a:bodyPr rtlCol="0">
            <a:normAutofit/>
          </a:bodyPr>
          <a:lstStyle/>
          <a:p>
            <a:pPr rtl="0"/>
            <a:endParaRPr lang="sl-SI" dirty="0"/>
          </a:p>
        </p:txBody>
      </p:sp>
      <p:sp>
        <p:nvSpPr>
          <p:cNvPr id="5" name="Označba mesta za besedilo 4"/>
          <p:cNvSpPr>
            <a:spLocks noGrp="1"/>
          </p:cNvSpPr>
          <p:nvPr>
            <p:ph type="body" sz="quarter" idx="16"/>
          </p:nvPr>
        </p:nvSpPr>
        <p:spPr/>
        <p:txBody>
          <a:bodyPr rtlCol="0"/>
          <a:lstStyle/>
          <a:p>
            <a:pPr rtl="0"/>
            <a:endParaRPr lang="sl-SI" dirty="0"/>
          </a:p>
        </p:txBody>
      </p:sp>
      <p:sp>
        <p:nvSpPr>
          <p:cNvPr id="6" name="Pravokotnik 5"/>
          <p:cNvSpPr/>
          <p:nvPr/>
        </p:nvSpPr>
        <p:spPr>
          <a:xfrm>
            <a:off x="1143000" y="1295400"/>
            <a:ext cx="3505200" cy="3477875"/>
          </a:xfrm>
          <a:prstGeom prst="rect">
            <a:avLst/>
          </a:prstGeom>
        </p:spPr>
        <p:txBody>
          <a:bodyPr wrap="square">
            <a:spAutoFit/>
          </a:bodyPr>
          <a:lstStyle/>
          <a:p>
            <a:r>
              <a:rPr lang="sl-SI" sz="2000" dirty="0">
                <a:solidFill>
                  <a:schemeClr val="accent1">
                    <a:lumMod val="75000"/>
                  </a:schemeClr>
                </a:solidFill>
              </a:rPr>
              <a:t>Takrat, ko se je naselil v naše telo, smo dobili vročino, kašljali smo in smrkali. Ker se je tako zelo hitro širil in je zbolelo veliko ljudi, je prišla dobra vila in se odločila, da bo postavila pravila. Vedela je, da virus ni zloben, ampak je bilo narobe le to, da ga nihče ni naučil, kako bi lahko drugače ravnal. </a:t>
            </a:r>
          </a:p>
        </p:txBody>
      </p:sp>
      <p:pic>
        <p:nvPicPr>
          <p:cNvPr id="8" name="Ograda slike 7" descr="https://www.taborniki.si/wp-content/uploads/2020/03/virus-1-1-uai-720x742.jpg"/>
          <p:cNvPicPr>
            <a:picLocks noGrp="1"/>
          </p:cNvPicPr>
          <p:nvPr>
            <p:ph type="pic" sz="quarter" idx="15"/>
          </p:nvPr>
        </p:nvPicPr>
        <p:blipFill>
          <a:blip r:embed="rId3" cstate="print">
            <a:extLst>
              <a:ext uri="{28A0092B-C50C-407E-A947-70E740481C1C}">
                <a14:useLocalDpi xmlns:a14="http://schemas.microsoft.com/office/drawing/2010/main" val="0"/>
              </a:ext>
            </a:extLst>
          </a:blip>
          <a:srcRect t="2014" b="2014"/>
          <a:stretch>
            <a:fillRect/>
          </a:stretch>
        </p:blipFill>
        <p:spPr bwMode="auto">
          <a:xfrm>
            <a:off x="5562600" y="1123950"/>
            <a:ext cx="3621088" cy="3581400"/>
          </a:xfrm>
          <a:prstGeom prst="rect">
            <a:avLst/>
          </a:prstGeom>
          <a:noFill/>
          <a:ln>
            <a:noFill/>
          </a:ln>
        </p:spPr>
      </p:pic>
    </p:spTree>
    <p:extLst>
      <p:ext uri="{BB962C8B-B14F-4D97-AF65-F5344CB8AC3E}">
        <p14:creationId xmlns:p14="http://schemas.microsoft.com/office/powerpoint/2010/main" val="168313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grada besedila 2"/>
          <p:cNvSpPr>
            <a:spLocks noGrp="1"/>
          </p:cNvSpPr>
          <p:nvPr>
            <p:ph type="body" sz="half" idx="2"/>
          </p:nvPr>
        </p:nvSpPr>
        <p:spPr>
          <a:xfrm>
            <a:off x="7010400" y="2245994"/>
            <a:ext cx="4495800" cy="2935605"/>
          </a:xfrm>
        </p:spPr>
        <p:txBody>
          <a:bodyPr/>
          <a:lstStyle/>
          <a:p>
            <a:r>
              <a:rPr lang="sl-SI" sz="2400" dirty="0"/>
              <a:t>“ </a:t>
            </a:r>
            <a:r>
              <a:rPr lang="sl-SI" sz="2400" dirty="0" smtClean="0">
                <a:solidFill>
                  <a:srgbClr val="00B050"/>
                </a:solidFill>
              </a:rPr>
              <a:t>Dragi </a:t>
            </a:r>
            <a:r>
              <a:rPr lang="sl-SI" sz="2400" dirty="0">
                <a:solidFill>
                  <a:srgbClr val="00B050"/>
                </a:solidFill>
              </a:rPr>
              <a:t>otroci, postavila bom pravila, katera boste morali upoštevati. Naučila vas bom, kako si pravilno umivate roke in kako zelo je pomembno, da kašljate v rokav in ne v roke. S čarobno paličico bom zaprla tudi vse šole in vrtce.”</a:t>
            </a:r>
          </a:p>
          <a:p>
            <a:endParaRPr lang="sl-SI" sz="2400" dirty="0"/>
          </a:p>
          <a:p>
            <a:endParaRPr lang="sl-SI" dirty="0"/>
          </a:p>
        </p:txBody>
      </p:sp>
      <p:sp>
        <p:nvSpPr>
          <p:cNvPr id="4" name="Ograda slike 3"/>
          <p:cNvSpPr>
            <a:spLocks noGrp="1"/>
          </p:cNvSpPr>
          <p:nvPr>
            <p:ph type="pic" idx="1"/>
          </p:nvPr>
        </p:nvSpPr>
        <p:spPr>
          <a:xfrm>
            <a:off x="1022955" y="1904999"/>
            <a:ext cx="5193089" cy="2810577"/>
          </a:xfrm>
        </p:spPr>
      </p:sp>
      <p:sp>
        <p:nvSpPr>
          <p:cNvPr id="5" name="Pravokotnik 4"/>
          <p:cNvSpPr/>
          <p:nvPr/>
        </p:nvSpPr>
        <p:spPr>
          <a:xfrm>
            <a:off x="1447800" y="2133600"/>
            <a:ext cx="4343400" cy="2554545"/>
          </a:xfrm>
          <a:prstGeom prst="rect">
            <a:avLst/>
          </a:prstGeom>
        </p:spPr>
        <p:txBody>
          <a:bodyPr wrap="square">
            <a:spAutoFit/>
          </a:bodyPr>
          <a:lstStyle/>
          <a:p>
            <a:pPr fontAlgn="t"/>
            <a:r>
              <a:rPr lang="sl-SI" sz="2000" dirty="0">
                <a:solidFill>
                  <a:srgbClr val="002060"/>
                </a:solidFill>
              </a:rPr>
              <a:t>Virus so naučili, da se mora naseliti v ljudi in starejše poslati tudi v bolnišnico. Vila je poklicala vse otroke sveta in jih seznanila s svojo odločitvijo. Kljub temu, da so bile male glavice malo zbegane, so se odločili, da bodo prisluhnili dobri vili, ki jim je dejala</a:t>
            </a:r>
            <a:r>
              <a:rPr lang="sl-SI" sz="2000" dirty="0" smtClean="0">
                <a:solidFill>
                  <a:srgbClr val="002060"/>
                </a:solidFill>
              </a:rPr>
              <a:t>:</a:t>
            </a:r>
            <a:endParaRPr lang="sl-SI" sz="2000" dirty="0">
              <a:solidFill>
                <a:srgbClr val="002060"/>
              </a:solidFill>
            </a:endParaRPr>
          </a:p>
        </p:txBody>
      </p:sp>
    </p:spTree>
    <p:extLst>
      <p:ext uri="{BB962C8B-B14F-4D97-AF65-F5344CB8AC3E}">
        <p14:creationId xmlns:p14="http://schemas.microsoft.com/office/powerpoint/2010/main" val="345435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za sliko 1"/>
          <p:cNvSpPr>
            <a:spLocks noGrp="1"/>
          </p:cNvSpPr>
          <p:nvPr>
            <p:ph type="pic" sz="quarter" idx="13"/>
          </p:nvPr>
        </p:nvSpPr>
        <p:spPr>
          <a:xfrm>
            <a:off x="4381500" y="361384"/>
            <a:ext cx="4724400" cy="2743200"/>
          </a:xfrm>
        </p:spPr>
      </p:sp>
      <p:sp>
        <p:nvSpPr>
          <p:cNvPr id="3" name="Označba mesta za sliko 2"/>
          <p:cNvSpPr>
            <a:spLocks noGrp="1"/>
          </p:cNvSpPr>
          <p:nvPr>
            <p:ph type="pic" sz="quarter" idx="15"/>
          </p:nvPr>
        </p:nvSpPr>
        <p:spPr>
          <a:xfrm>
            <a:off x="1013022" y="538232"/>
            <a:ext cx="2752545" cy="3576568"/>
          </a:xfrm>
        </p:spPr>
      </p:sp>
      <p:sp>
        <p:nvSpPr>
          <p:cNvPr id="4" name="Označba mesta za sliko 3"/>
          <p:cNvSpPr>
            <a:spLocks noGrp="1"/>
          </p:cNvSpPr>
          <p:nvPr>
            <p:ph type="pic" sz="quarter" idx="16"/>
          </p:nvPr>
        </p:nvSpPr>
        <p:spPr/>
      </p:sp>
      <p:sp>
        <p:nvSpPr>
          <p:cNvPr id="5" name="Označba mesta za sliko 4"/>
          <p:cNvSpPr>
            <a:spLocks noGrp="1"/>
          </p:cNvSpPr>
          <p:nvPr>
            <p:ph type="pic" sz="quarter" idx="17"/>
          </p:nvPr>
        </p:nvSpPr>
        <p:spPr/>
      </p:sp>
      <p:sp>
        <p:nvSpPr>
          <p:cNvPr id="6" name="Označba mesta za sliko 5"/>
          <p:cNvSpPr>
            <a:spLocks noGrp="1"/>
          </p:cNvSpPr>
          <p:nvPr>
            <p:ph type="pic" sz="quarter" idx="18"/>
          </p:nvPr>
        </p:nvSpPr>
        <p:spPr/>
      </p:sp>
      <p:sp>
        <p:nvSpPr>
          <p:cNvPr id="7" name="Pravokotnik 6"/>
          <p:cNvSpPr/>
          <p:nvPr/>
        </p:nvSpPr>
        <p:spPr>
          <a:xfrm>
            <a:off x="4572000" y="609600"/>
            <a:ext cx="4343400" cy="2246769"/>
          </a:xfrm>
          <a:prstGeom prst="rect">
            <a:avLst/>
          </a:prstGeom>
        </p:spPr>
        <p:txBody>
          <a:bodyPr wrap="square">
            <a:spAutoFit/>
          </a:bodyPr>
          <a:lstStyle/>
          <a:p>
            <a:r>
              <a:rPr lang="sl-SI" sz="2000" dirty="0" smtClean="0">
                <a:solidFill>
                  <a:srgbClr val="7030A0"/>
                </a:solidFill>
              </a:rPr>
              <a:t>Potem </a:t>
            </a:r>
            <a:r>
              <a:rPr lang="sl-SI" sz="2000" dirty="0">
                <a:solidFill>
                  <a:srgbClr val="7030A0"/>
                </a:solidFill>
              </a:rPr>
              <a:t>je iz skupine otrok izstopil mali fantek, ki sicer vsega ni dobro razumel, a začutil je, da lahko dobri vili zaupa. Bil je tako pogumen, da je stopil pred otroke in jim obljubil, da se bodo zelo kmalu zopet skupaj igrali. </a:t>
            </a:r>
          </a:p>
        </p:txBody>
      </p:sp>
      <p:sp>
        <p:nvSpPr>
          <p:cNvPr id="10" name="Pravokotnik 9"/>
          <p:cNvSpPr/>
          <p:nvPr/>
        </p:nvSpPr>
        <p:spPr>
          <a:xfrm>
            <a:off x="1295400" y="533400"/>
            <a:ext cx="2362200" cy="3416320"/>
          </a:xfrm>
          <a:prstGeom prst="rect">
            <a:avLst/>
          </a:prstGeom>
        </p:spPr>
        <p:txBody>
          <a:bodyPr wrap="square">
            <a:spAutoFit/>
          </a:bodyPr>
          <a:lstStyle/>
          <a:p>
            <a:r>
              <a:rPr lang="sl-SI" sz="2400" dirty="0">
                <a:solidFill>
                  <a:srgbClr val="C00000"/>
                </a:solidFill>
              </a:rPr>
              <a:t>Otroci so bili zelo žalostni, saj jim je dobra vila vzela tudi prijatelje. Kar naenkrat bodo morali sedeti večino časa samo doma. </a:t>
            </a:r>
          </a:p>
        </p:txBody>
      </p:sp>
      <p:pic>
        <p:nvPicPr>
          <p:cNvPr id="3074" name="Picture 2" descr="C:\Users\Melita\Desktop\Moji dokumenti\1.R\2019-2020\slike\Dan dejavnosti MN2 010420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3147" y="3810000"/>
            <a:ext cx="128587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elita\Desktop\Moji dokumenti\1.R\2019-2020\slike\20200331_16353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8166" y="3672417"/>
            <a:ext cx="1440656" cy="256116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Melita\Desktop\Moji dokumenti\1.R\2019-2020\slike\20200401_131458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8446" y="3949720"/>
            <a:ext cx="1625029" cy="216670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Melita\Desktop\Moji dokumenti\1.R\2019-2020\slike\prenos (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47800" y="4813976"/>
            <a:ext cx="19050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02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besedila 2"/>
          <p:cNvSpPr>
            <a:spLocks noGrp="1"/>
          </p:cNvSpPr>
          <p:nvPr>
            <p:ph type="body" sz="half" idx="2"/>
          </p:nvPr>
        </p:nvSpPr>
        <p:spPr/>
        <p:txBody>
          <a:bodyPr/>
          <a:lstStyle/>
          <a:p>
            <a:endParaRPr lang="sl-SI" dirty="0"/>
          </a:p>
        </p:txBody>
      </p:sp>
      <p:sp>
        <p:nvSpPr>
          <p:cNvPr id="4" name="Ograda slike 3"/>
          <p:cNvSpPr>
            <a:spLocks noGrp="1"/>
          </p:cNvSpPr>
          <p:nvPr>
            <p:ph type="pic" idx="1"/>
          </p:nvPr>
        </p:nvSpPr>
        <p:spPr/>
      </p:sp>
      <p:sp>
        <p:nvSpPr>
          <p:cNvPr id="6" name="Pravokotnik 5"/>
          <p:cNvSpPr/>
          <p:nvPr/>
        </p:nvSpPr>
        <p:spPr>
          <a:xfrm>
            <a:off x="1219200" y="2133600"/>
            <a:ext cx="4800600" cy="2554545"/>
          </a:xfrm>
          <a:prstGeom prst="rect">
            <a:avLst/>
          </a:prstGeom>
        </p:spPr>
        <p:txBody>
          <a:bodyPr wrap="square">
            <a:spAutoFit/>
          </a:bodyPr>
          <a:lstStyle/>
          <a:p>
            <a:r>
              <a:rPr lang="sl-SI" sz="2000" dirty="0">
                <a:solidFill>
                  <a:srgbClr val="00B050"/>
                </a:solidFill>
              </a:rPr>
              <a:t>Drug drugemu so obljubili, da bodo upoštevali navodila vile in staršev. Takrat je obljuba dobila čudežno moč. Otroci so ostali doma in počeli ogromno lepih stvari. Imeli so možnost kuhati z mamo, zlagati kocke z očetom in se učiti na daljavo. Prav vse, kar so počeli, je bilo zabavno. </a:t>
            </a:r>
          </a:p>
        </p:txBody>
      </p:sp>
      <p:pic>
        <p:nvPicPr>
          <p:cNvPr id="4098" name="Picture 2" descr="C:\Users\Melita\Desktop\Moji dokumenti\1.R\2019-2020\slike\Sneza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4366" y="3124200"/>
            <a:ext cx="1974999" cy="263295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Melita\Desktop\Moji dokumenti\1.R\2019-2020\slike\Jako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152400"/>
            <a:ext cx="1947567" cy="25908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Melita\Desktop\Moji dokumenti\1.R\2019-2020\slike\IMG_20200401_23041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43906" y="228600"/>
            <a:ext cx="2514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Melita\Desktop\Moji dokumenti\1.R\2019-2020\slike\20200403_1610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15476" y="228600"/>
            <a:ext cx="2838890" cy="1495646"/>
          </a:xfrm>
          <a:prstGeom prst="rect">
            <a:avLst/>
          </a:prstGeom>
          <a:noFill/>
          <a:extLst>
            <a:ext uri="{909E8E84-426E-40DD-AFC4-6F175D3DCCD1}">
              <a14:hiddenFill xmlns:a14="http://schemas.microsoft.com/office/drawing/2010/main">
                <a:solidFill>
                  <a:srgbClr val="FFFFFF"/>
                </a:solidFill>
              </a14:hiddenFill>
            </a:ext>
          </a:extLst>
        </p:spPr>
      </p:pic>
      <p:sp>
        <p:nvSpPr>
          <p:cNvPr id="2" name="Naslov 1"/>
          <p:cNvSpPr>
            <a:spLocks noGrp="1"/>
          </p:cNvSpPr>
          <p:nvPr>
            <p:ph type="title"/>
          </p:nvPr>
        </p:nvSpPr>
        <p:spPr>
          <a:xfrm>
            <a:off x="6574483" y="5486400"/>
            <a:ext cx="2362200" cy="762000"/>
          </a:xfrm>
        </p:spPr>
        <p:txBody>
          <a:bodyPr/>
          <a:lstStyle/>
          <a:p>
            <a:r>
              <a:rPr lang="sl-SI" b="1" dirty="0" smtClean="0">
                <a:solidFill>
                  <a:srgbClr val="002060"/>
                </a:solidFill>
                <a:latin typeface="+mn-lt"/>
              </a:rPr>
              <a:t>KEPATLON</a:t>
            </a:r>
            <a:endParaRPr lang="sl-SI" b="1" dirty="0">
              <a:solidFill>
                <a:srgbClr val="002060"/>
              </a:solidFill>
              <a:latin typeface="+mn-lt"/>
            </a:endParaRPr>
          </a:p>
        </p:txBody>
      </p:sp>
      <p:pic>
        <p:nvPicPr>
          <p:cNvPr id="1028" name="Picture 4" descr="C:\Users\Melita\Downloads\IMG_20200404_13020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80398" y="3088887"/>
            <a:ext cx="1538478" cy="2051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9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like 1"/>
          <p:cNvSpPr>
            <a:spLocks noGrp="1"/>
          </p:cNvSpPr>
          <p:nvPr>
            <p:ph type="pic" sz="quarter" idx="13"/>
          </p:nvPr>
        </p:nvSpPr>
        <p:spPr/>
      </p:sp>
      <p:sp>
        <p:nvSpPr>
          <p:cNvPr id="3" name="Ograda slike 2"/>
          <p:cNvSpPr>
            <a:spLocks noGrp="1"/>
          </p:cNvSpPr>
          <p:nvPr>
            <p:ph type="pic" sz="quarter" idx="15"/>
          </p:nvPr>
        </p:nvSpPr>
        <p:spPr/>
      </p:sp>
      <p:sp>
        <p:nvSpPr>
          <p:cNvPr id="4" name="Ograda slike 3"/>
          <p:cNvSpPr>
            <a:spLocks noGrp="1"/>
          </p:cNvSpPr>
          <p:nvPr>
            <p:ph type="pic" sz="quarter" idx="16"/>
          </p:nvPr>
        </p:nvSpPr>
        <p:spPr/>
      </p:sp>
      <p:sp>
        <p:nvSpPr>
          <p:cNvPr id="5" name="Ograda slike 4"/>
          <p:cNvSpPr>
            <a:spLocks noGrp="1"/>
          </p:cNvSpPr>
          <p:nvPr>
            <p:ph type="pic" sz="quarter" idx="17"/>
          </p:nvPr>
        </p:nvSpPr>
        <p:spPr/>
      </p:sp>
      <p:sp>
        <p:nvSpPr>
          <p:cNvPr id="6" name="Ograda slike 5"/>
          <p:cNvSpPr>
            <a:spLocks noGrp="1"/>
          </p:cNvSpPr>
          <p:nvPr>
            <p:ph type="pic" sz="quarter" idx="18"/>
          </p:nvPr>
        </p:nvSpPr>
        <p:spPr/>
      </p:sp>
      <p:sp>
        <p:nvSpPr>
          <p:cNvPr id="7" name="Pravokotnik 6"/>
          <p:cNvSpPr/>
          <p:nvPr/>
        </p:nvSpPr>
        <p:spPr>
          <a:xfrm>
            <a:off x="4648200" y="762000"/>
            <a:ext cx="4267200" cy="1938992"/>
          </a:xfrm>
          <a:prstGeom prst="rect">
            <a:avLst/>
          </a:prstGeom>
        </p:spPr>
        <p:txBody>
          <a:bodyPr wrap="square">
            <a:spAutoFit/>
          </a:bodyPr>
          <a:lstStyle/>
          <a:p>
            <a:pPr fontAlgn="t"/>
            <a:r>
              <a:rPr lang="sl-SI" sz="2000" dirty="0" smtClean="0">
                <a:solidFill>
                  <a:schemeClr val="accent2">
                    <a:lumMod val="75000"/>
                  </a:schemeClr>
                </a:solidFill>
              </a:rPr>
              <a:t>Ko je minilo nekaj časa, so se otroci vrnili v šole in vrtce. Veseli so bili drug drugega in hkrati so bili zelo ponosni nase, ker so pripomogli k temu, da se je virus poslovil in da se ni naselil prav pri vseh. </a:t>
            </a:r>
            <a:endParaRPr lang="sl-SI" sz="2000" dirty="0">
              <a:solidFill>
                <a:schemeClr val="accent2">
                  <a:lumMod val="75000"/>
                </a:schemeClr>
              </a:solidFill>
            </a:endParaRPr>
          </a:p>
        </p:txBody>
      </p:sp>
      <p:sp>
        <p:nvSpPr>
          <p:cNvPr id="8" name="Pravokotnik 7"/>
          <p:cNvSpPr/>
          <p:nvPr/>
        </p:nvSpPr>
        <p:spPr>
          <a:xfrm>
            <a:off x="4800600" y="3962400"/>
            <a:ext cx="4267200" cy="1938992"/>
          </a:xfrm>
          <a:prstGeom prst="rect">
            <a:avLst/>
          </a:prstGeom>
        </p:spPr>
        <p:txBody>
          <a:bodyPr wrap="square">
            <a:spAutoFit/>
          </a:bodyPr>
          <a:lstStyle/>
          <a:p>
            <a:pPr fontAlgn="t"/>
            <a:r>
              <a:rPr lang="sl-SI" sz="2400" dirty="0">
                <a:solidFill>
                  <a:srgbClr val="FF0000"/>
                </a:solidFill>
              </a:rPr>
              <a:t>V tem času so se naučili, da je skrb za čistočo rok zelo pomembna, da se kašlja v rokav in da je zelo pomembno ostati doma, ko zboliš.</a:t>
            </a:r>
          </a:p>
        </p:txBody>
      </p:sp>
      <p:pic>
        <p:nvPicPr>
          <p:cNvPr id="5122" name="Picture 2" descr="C:\Users\Melita\Desktop\Moji dokumenti\1.R\2019-2020\slike\IMG_20200322_1050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9722" y="588496"/>
            <a:ext cx="1143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Melita\Desktop\Moji dokumenti\1.R\2019-2020\slike\IMG_20200331_0953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964" y="2700992"/>
            <a:ext cx="1115829" cy="148777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Melita\Desktop\Moji dokumenti\1.R\2019-2020\slike\IMG_20200401_1345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7578" y="2707726"/>
            <a:ext cx="1143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Melita\Desktop\Moji dokumenti\1.R\2019-2020\slike\mucki z očal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63400" y="573024"/>
            <a:ext cx="1154604" cy="153947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Melita\Desktop\Moji dokumenti\1.R\2019-2020\slike\IMG_20200401_11294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7854" y="4724400"/>
            <a:ext cx="1143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Melita\Desktop\Moji dokumenti\1.R\2019-2020\slike\20200401_10454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47973" y="4724400"/>
            <a:ext cx="1157228" cy="1542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70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za sliko 1"/>
          <p:cNvSpPr>
            <a:spLocks noGrp="1"/>
          </p:cNvSpPr>
          <p:nvPr>
            <p:ph type="pic" sz="quarter" idx="13"/>
          </p:nvPr>
        </p:nvSpPr>
        <p:spPr/>
      </p:sp>
      <p:sp>
        <p:nvSpPr>
          <p:cNvPr id="4" name="Označba mesta za besedilo 3"/>
          <p:cNvSpPr>
            <a:spLocks noGrp="1"/>
          </p:cNvSpPr>
          <p:nvPr>
            <p:ph type="body" sz="quarter" idx="14"/>
          </p:nvPr>
        </p:nvSpPr>
        <p:spPr/>
        <p:txBody>
          <a:bodyPr rtlCol="0"/>
          <a:lstStyle/>
          <a:p>
            <a:pPr rtl="0"/>
            <a:endParaRPr lang="sl-SI" dirty="0"/>
          </a:p>
        </p:txBody>
      </p:sp>
      <p:sp>
        <p:nvSpPr>
          <p:cNvPr id="5" name="Označba mesta za sliko 4"/>
          <p:cNvSpPr>
            <a:spLocks noGrp="1"/>
          </p:cNvSpPr>
          <p:nvPr>
            <p:ph type="pic" sz="quarter" idx="16"/>
          </p:nvPr>
        </p:nvSpPr>
        <p:spPr/>
      </p:sp>
      <p:sp>
        <p:nvSpPr>
          <p:cNvPr id="6" name="Naslov 5"/>
          <p:cNvSpPr>
            <a:spLocks noGrp="1"/>
          </p:cNvSpPr>
          <p:nvPr>
            <p:ph type="title"/>
          </p:nvPr>
        </p:nvSpPr>
        <p:spPr/>
        <p:txBody>
          <a:bodyPr rtlCol="0"/>
          <a:lstStyle/>
          <a:p>
            <a:pPr rtl="0"/>
            <a:endParaRPr lang="sl-SI" dirty="0"/>
          </a:p>
        </p:txBody>
      </p:sp>
      <p:pic>
        <p:nvPicPr>
          <p:cNvPr id="2050" name="Picture 2"/>
          <p:cNvPicPr>
            <a:picLocks noGrp="1" noChangeAspect="1" noChangeArrowheads="1"/>
          </p:cNvPicPr>
          <p:nvPr>
            <p:ph type="pic" sz="quarter" idx="15"/>
          </p:nvPr>
        </p:nvPicPr>
        <p:blipFill>
          <a:blip r:embed="rId3">
            <a:extLst>
              <a:ext uri="{28A0092B-C50C-407E-A947-70E740481C1C}">
                <a14:useLocalDpi xmlns:a14="http://schemas.microsoft.com/office/drawing/2010/main" val="0"/>
              </a:ext>
            </a:extLst>
          </a:blip>
          <a:srcRect t="18610" b="18610"/>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Pravokotnik 6"/>
          <p:cNvSpPr/>
          <p:nvPr/>
        </p:nvSpPr>
        <p:spPr>
          <a:xfrm>
            <a:off x="1217676" y="1371600"/>
            <a:ext cx="4421124" cy="3416320"/>
          </a:xfrm>
          <a:prstGeom prst="rect">
            <a:avLst/>
          </a:prstGeom>
        </p:spPr>
        <p:txBody>
          <a:bodyPr wrap="square">
            <a:spAutoFit/>
          </a:bodyPr>
          <a:lstStyle/>
          <a:p>
            <a:r>
              <a:rPr lang="sl-SI" sz="2400" dirty="0">
                <a:solidFill>
                  <a:srgbClr val="7030A0"/>
                </a:solidFill>
              </a:rPr>
              <a:t>Prav posebna ugotovitev pa je bila, da so starejši ljudje bolj ranljivi in da je potrebno poskrbeti za njih. Vedeli so, da bodo naslednjič pomagali starejši sosedi nesti vrečke iz trgovine. Ko bodo na avtobusu srečali starejše ljudi, jim bodo odstopili sedež. </a:t>
            </a:r>
          </a:p>
        </p:txBody>
      </p:sp>
      <p:pic>
        <p:nvPicPr>
          <p:cNvPr id="2051" name="Picture 3" descr="C:\Users\Melita\Desktop\Moji dokumenti\1.R\2019-2020\slike\preno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60226" y="2969900"/>
            <a:ext cx="2727030" cy="3636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635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endParaRPr lang="sl-SI" dirty="0"/>
          </a:p>
        </p:txBody>
      </p:sp>
      <p:sp>
        <p:nvSpPr>
          <p:cNvPr id="3" name="Označba mesta za besedilo 2"/>
          <p:cNvSpPr>
            <a:spLocks noGrp="1"/>
          </p:cNvSpPr>
          <p:nvPr>
            <p:ph type="body" idx="1"/>
          </p:nvPr>
        </p:nvSpPr>
        <p:spPr/>
        <p:txBody>
          <a:bodyPr rtlCol="0"/>
          <a:lstStyle/>
          <a:p>
            <a:pPr rtl="0"/>
            <a:endParaRPr lang="sl-SI" dirty="0"/>
          </a:p>
        </p:txBody>
      </p:sp>
      <p:sp>
        <p:nvSpPr>
          <p:cNvPr id="4" name="Pravokotnik 3"/>
          <p:cNvSpPr/>
          <p:nvPr/>
        </p:nvSpPr>
        <p:spPr>
          <a:xfrm>
            <a:off x="2971800" y="457200"/>
            <a:ext cx="6096000" cy="3785652"/>
          </a:xfrm>
          <a:prstGeom prst="rect">
            <a:avLst/>
          </a:prstGeom>
        </p:spPr>
        <p:txBody>
          <a:bodyPr wrap="square">
            <a:spAutoFit/>
          </a:bodyPr>
          <a:lstStyle/>
          <a:p>
            <a:pPr fontAlgn="t"/>
            <a:r>
              <a:rPr lang="sl-SI" sz="2400" dirty="0">
                <a:solidFill>
                  <a:srgbClr val="002060"/>
                </a:solidFill>
              </a:rPr>
              <a:t>Najbolj pa so občutili, kako zelo so pogrešali prijatelje. Otroci so se odločili, da bodo v prihodnje zelo pazili drug na drugega. Pogrešali pa so tudi učitelje in jim bili hvaležni, da imajo možnost hoditi v </a:t>
            </a:r>
            <a:r>
              <a:rPr lang="sl-SI" sz="2400" dirty="0" err="1">
                <a:solidFill>
                  <a:srgbClr val="002060"/>
                </a:solidFill>
              </a:rPr>
              <a:t>šolo.Dobra</a:t>
            </a:r>
            <a:r>
              <a:rPr lang="sl-SI" sz="2400" dirty="0">
                <a:solidFill>
                  <a:srgbClr val="002060"/>
                </a:solidFill>
              </a:rPr>
              <a:t> vila je ves čas opazovala otroke in bila neizmerno hvaležna. Vzela je čarobno palčko in za vedno začarala Korono virus v zelo prijaznega metulja, ki bo odslej zabaval otroke na travnikih.</a:t>
            </a:r>
          </a:p>
        </p:txBody>
      </p:sp>
    </p:spTree>
    <p:extLst>
      <p:ext uri="{BB962C8B-B14F-4D97-AF65-F5344CB8AC3E}">
        <p14:creationId xmlns:p14="http://schemas.microsoft.com/office/powerpoint/2010/main" val="9573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troci, prijatelji 16 x 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6" id="{CDF1CE40-D12A-4BBA-8E29-FD301E3A737A}" vid="{E44D8D76-07A2-4151-9426-1A858C999D66}"/>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F4DD25-C1C2-46B3-AB30-3E0E2E23E36A}">
  <ds:schemaRefs>
    <ds:schemaRef ds:uri="http://schemas.microsoft.com/sharepoint/v3/contenttype/forms"/>
  </ds:schemaRefs>
</ds:datastoreItem>
</file>

<file path=customXml/itemProps2.xml><?xml version="1.0" encoding="utf-8"?>
<ds:datastoreItem xmlns:ds="http://schemas.openxmlformats.org/officeDocument/2006/customXml" ds:itemID="{CCA48A19-A147-4EA0-8120-5A930CEEB18C}">
  <ds:schemaRefs>
    <ds:schemaRef ds:uri="http://schemas.microsoft.com/office/2006/documentManagement/types"/>
    <ds:schemaRef ds:uri="http://purl.org/dc/dcmitype/"/>
    <ds:schemaRef ds:uri="http://schemas.openxmlformats.org/package/2006/metadata/core-properties"/>
    <ds:schemaRef ds:uri="http://www.w3.org/XML/1998/namespace"/>
    <ds:schemaRef ds:uri="http://purl.org/dc/elements/1.1/"/>
    <ds:schemaRef ds:uri="http://schemas.microsoft.com/office/infopath/2007/PartnerControl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8920201C-A8DD-4CC4-91AD-21A90B9FED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615</Words>
  <Application>Microsoft Office PowerPoint</Application>
  <PresentationFormat>Širokozaslonsko</PresentationFormat>
  <Paragraphs>45</Paragraphs>
  <Slides>16</Slides>
  <Notes>12</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16</vt:i4>
      </vt:variant>
    </vt:vector>
  </HeadingPairs>
  <TitlesOfParts>
    <vt:vector size="19" baseType="lpstr">
      <vt:lpstr>Arial</vt:lpstr>
      <vt:lpstr>Times New Roman</vt:lpstr>
      <vt:lpstr>Otroci, prijatelji 16 x 9</vt:lpstr>
      <vt:lpstr>ZGODBICA O VIRUSU KORONA</vt:lpstr>
      <vt:lpstr>PowerPointova predstavitev</vt:lpstr>
      <vt:lpstr>PowerPointova predstavitev</vt:lpstr>
      <vt:lpstr>PowerPointova predstavitev</vt:lpstr>
      <vt:lpstr>PowerPointova predstavitev</vt:lpstr>
      <vt:lpstr>KEPATLON</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2013-07-31T14:55:39Z</dcterms:created>
  <dcterms:modified xsi:type="dcterms:W3CDTF">2020-04-14T07:54:49Z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