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4" r:id="rId9"/>
    <p:sldId id="266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BD9D2-B223-4730-B6FC-C45727E1B6D6}" type="datetimeFigureOut">
              <a:rPr lang="sl-SI" smtClean="0"/>
              <a:t>25. 03. 2020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A7C2F-2AE3-443F-B644-DD709074001E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1a9fb7feefb5dae4267394d2d56e520e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836712"/>
            <a:ext cx="7365437" cy="55240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02ad32b19764faca80b2a56ad3f7c5fd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99" y="857250"/>
            <a:ext cx="7365437" cy="552407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2e73ccecc37e833b5fa20f8108eee6e0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99" y="857250"/>
            <a:ext cx="7269427" cy="54520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9f9c8b76df528ed42227786622c69127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857250"/>
            <a:ext cx="7173416" cy="538006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017d142ae53f0092ee8ae1b2355951d2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99" y="857250"/>
            <a:ext cx="7077405" cy="530805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97eeb95bfe125d1a002ea0c07255e124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857250"/>
            <a:ext cx="6858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477042cb8e7c3500958fdb47eb6a41db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857250"/>
            <a:ext cx="7101408" cy="532605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c0c1368c2331ea3a23d7d7c23dc6acbb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99" y="857250"/>
            <a:ext cx="7077405" cy="530805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-cde3607acfa4521ebc561055fcdda7c6-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857250"/>
            <a:ext cx="7173416" cy="53800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Andreja</dc:creator>
  <cp:lastModifiedBy>Andreja</cp:lastModifiedBy>
  <cp:revision>2</cp:revision>
  <dcterms:created xsi:type="dcterms:W3CDTF">2020-03-25T15:24:54Z</dcterms:created>
  <dcterms:modified xsi:type="dcterms:W3CDTF">2020-03-25T15:29:18Z</dcterms:modified>
</cp:coreProperties>
</file>