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8" r:id="rId2"/>
    <p:sldId id="260" r:id="rId3"/>
    <p:sldId id="261" r:id="rId4"/>
    <p:sldId id="262" r:id="rId5"/>
    <p:sldId id="265" r:id="rId6"/>
    <p:sldId id="263" r:id="rId7"/>
    <p:sldId id="264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937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86503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288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588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8751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1463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170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691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292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9340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184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9782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695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83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8749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661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0246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552862-C099-4A48-A10C-9D42038B3F5D}" type="datetimeFigureOut">
              <a:rPr lang="sl-SI" smtClean="0"/>
              <a:pPr/>
              <a:t>14. 12. 2019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E9CB77-2629-4783-AC71-E35C308119F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03629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urydice.si/novice/tema-meseca/slovenija-finska-primerjava-sistemov-izobrazevanja-v-stevilkah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Perspectives4Democracy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053938" y="2285999"/>
            <a:ext cx="5042062" cy="3707842"/>
          </a:xfrm>
        </p:spPr>
        <p:txBody>
          <a:bodyPr>
            <a:normAutofit fontScale="77500" lnSpcReduction="20000"/>
          </a:bodyPr>
          <a:lstStyle/>
          <a:p>
            <a:endParaRPr lang="sl-SI" dirty="0" smtClean="0"/>
          </a:p>
          <a:p>
            <a:r>
              <a:rPr lang="sl-SI" sz="2800" dirty="0" smtClean="0"/>
              <a:t>Dveletni mednarodni projekt. Razmišljanje in izvajanje demokracije med mladimi različnih narodnosti. </a:t>
            </a:r>
          </a:p>
          <a:p>
            <a:r>
              <a:rPr lang="sl-SI" sz="2800" dirty="0" smtClean="0"/>
              <a:t>Spoznavanje dobrih praks in izobraževalnih sistemov drugih držav. </a:t>
            </a:r>
          </a:p>
          <a:p>
            <a:r>
              <a:rPr lang="sl-SI" sz="2800" dirty="0" smtClean="0"/>
              <a:t>Priprava na izmenjavo in obisk Finske, Španije in Nemčije. Gostili bomo učence in učitelje iz teh držav. </a:t>
            </a:r>
          </a:p>
          <a:p>
            <a:r>
              <a:rPr lang="sl-SI" sz="2800" dirty="0" smtClean="0"/>
              <a:t>Vzpostavili bomo vezi med mladimi in učitelji ter krepili mednarodno dimenzijo.  </a:t>
            </a:r>
          </a:p>
          <a:p>
            <a:endParaRPr lang="sl-SI" dirty="0"/>
          </a:p>
        </p:txBody>
      </p:sp>
      <p:pic>
        <p:nvPicPr>
          <p:cNvPr id="1026" name="Picture 2" descr="https://lh3.googleusercontent.com/ahPF65f1r7DkOoZBPhCTVGRMviTH-6ytat-xKz5OqgAHNkBmY2diAHW1BqdpMd23na76e7RPzosVHoqL-3r9rUULZ67lc1Hxx7d6HIRK8L4hmN2oR0FmC6lHr0q_p3UoyCgzQ5IJnrQOVGJM8bcIs5yByMNZRgah7UcfsRH6Z2XA_J0F2wibgphGckAXM0ifylmIghALjQl0mgl5yxAERXq_kN6wuHtTOwpWq9li-3c1mFvG7bNgvrzBA6twqZcfQiiM0szZR-zBS8CMpmcLHuUsn47vzqiP7erkdOMreJbOtrevdSsB775uGj7TFBMJqDn9U3v_j5nj-ZxZcYJITqsvvAPKAcwfNGrTBwUByxX6Qx05ADGgz2YujqMbuTRWv6pfxPzHcMt2YUvrUKXX-goVD3aYZQYQipWtRhxVPq9pC9D91sqsF1Rjw6e_5Ssw1nOJIDRJbbWTlh8YoQVej15_rt7SG6sjsP5SiH1uhFX96wMsi7lFRpXsglC11KOqksUKR-PMl94_r6IV1_FIOzGvkNAE8iIL72z_Vje7I3M39CxZycppZDTf9w6Ytky0Lqbr4qJcpB4e94AvZIqRjRdlhOa1AZ0jKCIm-48VJ3nAjvnO4C2uZqpXMZH_8rTTGnvQeH9X2Ii2Ko4xXJpDlAS3J0jJSlsUB4joNUDZlZkZiqTMFKk1hQ=w1204-h903-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  <p:pic>
        <p:nvPicPr>
          <p:cNvPr id="5" name="Slika 4" descr="https://eacea.ec.europa.eu/sites/eacea-site/files/logosbeneficaireserasmusright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16" y="618564"/>
            <a:ext cx="2668592" cy="7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260" y="684611"/>
            <a:ext cx="2832735" cy="8270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292256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Perspectives4Democracy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377696" y="2539977"/>
            <a:ext cx="4718304" cy="353644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Program Finska.</a:t>
            </a:r>
          </a:p>
          <a:p>
            <a:r>
              <a:rPr lang="sl-SI" dirty="0" smtClean="0"/>
              <a:t>Nedelja 19. 1. 2020 – potovanje</a:t>
            </a:r>
          </a:p>
          <a:p>
            <a:r>
              <a:rPr lang="sl-SI" dirty="0" smtClean="0"/>
              <a:t>Ponedeljek, torek, sreda, četrtek obisk šole, bivanje pri družinah.</a:t>
            </a:r>
          </a:p>
          <a:p>
            <a:r>
              <a:rPr lang="sl-SI" dirty="0" smtClean="0"/>
              <a:t>Petek 24. 1. 2020 – odhod iz </a:t>
            </a:r>
            <a:r>
              <a:rPr lang="sl-SI" dirty="0" err="1" smtClean="0"/>
              <a:t>Pietarsaarija</a:t>
            </a:r>
            <a:r>
              <a:rPr lang="sl-SI" dirty="0" smtClean="0"/>
              <a:t> v Helsinke</a:t>
            </a:r>
          </a:p>
          <a:p>
            <a:r>
              <a:rPr lang="sl-SI" dirty="0" smtClean="0"/>
              <a:t>Sobota 25. 1. 2020 – Helsinki,</a:t>
            </a:r>
            <a:r>
              <a:rPr lang="sl-SI" dirty="0"/>
              <a:t> </a:t>
            </a:r>
            <a:r>
              <a:rPr lang="sl-SI" dirty="0" smtClean="0"/>
              <a:t>ob 14.00 let domov.</a:t>
            </a:r>
          </a:p>
        </p:txBody>
      </p:sp>
      <p:pic>
        <p:nvPicPr>
          <p:cNvPr id="5" name="Slika 4" descr="https://eacea.ec.europa.eu/sites/eacea-site/files/logosbeneficaireserasmusright_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16" y="618564"/>
            <a:ext cx="2668592" cy="7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260" y="684611"/>
            <a:ext cx="2832735" cy="8270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https://lh3.googleusercontent.com/joDJKHUmvwRZzfVPpWi7iA1GYIAMMnWIwfwG-AFAZikP1bNJFxkIR9GeaUYVScLR1mudfs8bknhtFQbnVVaKrndzWAdop18jkdgi4srU5THqF__kQQZ6jISLCIMoJXU-we63O-ckEnAjkX4LtevaEqGT6TlzMp78n-M9IPhoBCrNUC_48_j1b4K8ou-PlV44zu7iQ_pjFu915wua7puQ5WGCGmmMgsAFZG9Nh8ziBpoTPb1bVVdb-Qdz1IMaelILBCjKQHDn1iuv0ktz-2lTWh7ALkCEhQx5YX-OVdneyGk993A9zAWXEKZBlCnMF4tUsEVQAq3sjc8r36J3tsun6s8PRa_eNdCjBOgNeRLjJy96cAWMJEl_aOJPI5Yn3Zjr-LJsrhRVeazZTjDtWSXG9UyQHP-LMXFR_qPB9A25_BGJ2dCN7u6aIfaC6l9hWNa6K04Mt0A8myS77ReEiGxeKBTUcboRsD_PHutT6J5GupADI_7xegxtu-EXt-UISNJyGBQW6yMHkqDsRpeo462tRP2jIpLqZgYp7B_O_lloZCTJnXqhBuZ-7iOXy_9ODhYWEwHEbXSg2YvZ1GMtw0W1CdKMAVyBT-D0VuIPI7szOX3RKnwWzbpQ-M_C0tqUwRnJ7IrZBjtqvbeV9gjdYsjOh8G292Vp5tqY4RwvTQt-RdKHX7oWxS-jZg=w1124-h843-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66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Perspectives4Democracy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881159" y="8807134"/>
            <a:ext cx="1151441" cy="1272279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4" descr="https://eacea.ec.europa.eu/sites/eacea-site/files/logosbeneficaireserasmusright_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16" y="618564"/>
            <a:ext cx="2668592" cy="7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260" y="684611"/>
            <a:ext cx="2832735" cy="827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Načini dela:</a:t>
            </a:r>
          </a:p>
          <a:p>
            <a:r>
              <a:rPr lang="sl-SI" dirty="0" smtClean="0"/>
              <a:t>Obiski učiteljev, planiranje, izmenjava znanj, načinov dela,</a:t>
            </a:r>
          </a:p>
          <a:p>
            <a:r>
              <a:rPr lang="sl-SI" dirty="0"/>
              <a:t>o</a:t>
            </a:r>
            <a:r>
              <a:rPr lang="sl-SI" dirty="0" smtClean="0"/>
              <a:t>biski učencev,</a:t>
            </a:r>
          </a:p>
          <a:p>
            <a:r>
              <a:rPr lang="sl-SI" dirty="0"/>
              <a:t>u</a:t>
            </a:r>
            <a:r>
              <a:rPr lang="sl-SI" dirty="0" smtClean="0"/>
              <a:t>stvarjanje in delo v krožku,</a:t>
            </a:r>
            <a:endParaRPr lang="sl-SI" dirty="0"/>
          </a:p>
          <a:p>
            <a:r>
              <a:rPr lang="sl-SI" dirty="0"/>
              <a:t>v</a:t>
            </a:r>
            <a:r>
              <a:rPr lang="sl-SI" dirty="0" smtClean="0"/>
              <a:t>ključevanje vsebin pri DKE in ODS.</a:t>
            </a:r>
            <a:endParaRPr lang="sl-SI" dirty="0"/>
          </a:p>
        </p:txBody>
      </p:sp>
      <p:pic>
        <p:nvPicPr>
          <p:cNvPr id="6146" name="Picture 2" descr="https://lh3.googleusercontent.com/mkmnYP1vC3W8PUkiSTjybbif-9Bq5Lbn9QuwAWfIzrIQzaGOQSByiEbQFTu-NBCUY8TOYdUC0bdEB9txHq5IJmeufaimvVSPj2c1sYrknaC8WU5FaFzbVo3HIOW-rPgb3wzjhBk73PwtVrioLthKQNTyOExw_nG7B-QVzpw_pAWN9zuAov8-o59iVVWEM_7l2WNnbyg-3FjodjgT3UuG2LOayvVEKd2qESMuu--8i03WhrpO55K_q1eUjDVWzHxuU_Z98IIFWmkh7cP4msJFHTs7bRlcz6rxbgoVW-qmBtMYnUbirJ-KqyADW379PgD_NECRCxxocF9RiPHZ0Ma8xDiG1FwlBvjarwFk8CB3rwHSIFPosTbcmlK6xntWkSgYaFpfzG5DxT_9rQLpgtdecMn1pleh__MHPGsnbFiueVjRYs-Nzf2lznCHWnvufqYgDdCAE5ZCL46qZ3kfY_dyavmdp0VF-4h18z0NsF914LzgDqs4KQnFrkBt6-xAkWlEm-XCwKOi78NtGD-puJx_TdseQBtY1f9Jci2PQMhuKBj90wYVVnLY6pTLKFSzpA7xQJrvD_HjinnO_AwIE4v_AEzVpZEjSLTyIximJk2V1Tbva-dBae1xXuBcizHrePFLPerwuuVm50R9bTMJ6-eOeGPzcC24uvQtSdFgatQX8_ZPkkuFvhl_pA=w1204-h903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87" y="2093624"/>
            <a:ext cx="5340966" cy="40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77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Perspectives4Democracy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172656" y="9079590"/>
            <a:ext cx="1947320" cy="1347690"/>
          </a:xfrm>
        </p:spPr>
        <p:txBody>
          <a:bodyPr>
            <a:normAutofit lnSpcReduction="10000"/>
          </a:bodyPr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4" descr="https://eacea.ec.europa.eu/sites/eacea-site/files/logosbeneficaireserasmusright_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16" y="618564"/>
            <a:ext cx="2668592" cy="7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260" y="684611"/>
            <a:ext cx="2832735" cy="827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Obisk Finske šole </a:t>
            </a:r>
            <a:r>
              <a:rPr lang="sl-SI" dirty="0" err="1"/>
              <a:t>Etelanummi</a:t>
            </a:r>
            <a:r>
              <a:rPr lang="sl-SI" dirty="0"/>
              <a:t> </a:t>
            </a:r>
            <a:r>
              <a:rPr lang="sl-SI" dirty="0" err="1"/>
              <a:t>secondary</a:t>
            </a:r>
            <a:r>
              <a:rPr lang="sl-SI" dirty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– </a:t>
            </a:r>
            <a:r>
              <a:rPr lang="sl-SI" dirty="0" err="1" smtClean="0"/>
              <a:t>lower</a:t>
            </a:r>
            <a:r>
              <a:rPr lang="sl-SI" dirty="0" smtClean="0"/>
              <a:t> </a:t>
            </a:r>
            <a:r>
              <a:rPr lang="sl-SI" dirty="0" err="1" smtClean="0"/>
              <a:t>level</a:t>
            </a:r>
            <a:r>
              <a:rPr lang="sl-SI" dirty="0" smtClean="0"/>
              <a:t> </a:t>
            </a:r>
            <a:r>
              <a:rPr lang="sl-SI" dirty="0"/>
              <a:t>(</a:t>
            </a:r>
            <a:r>
              <a:rPr lang="sl-SI" dirty="0" err="1"/>
              <a:t>Pietarsaari</a:t>
            </a:r>
            <a:r>
              <a:rPr lang="sl-SI" dirty="0"/>
              <a:t>, Finska</a:t>
            </a:r>
            <a:r>
              <a:rPr lang="sl-SI" dirty="0" smtClean="0"/>
              <a:t>).</a:t>
            </a:r>
          </a:p>
          <a:p>
            <a:r>
              <a:rPr lang="sl-SI" dirty="0" smtClean="0"/>
              <a:t>320 učencev, 23 oddelkov, 35 učiteljev, 13 ostalih delavcev</a:t>
            </a:r>
          </a:p>
          <a:p>
            <a:r>
              <a:rPr lang="sl-SI" dirty="0"/>
              <a:t>v</a:t>
            </a:r>
            <a:r>
              <a:rPr lang="sl-SI" dirty="0" smtClean="0"/>
              <a:t>eliko tujcev, imigrantov,</a:t>
            </a:r>
          </a:p>
          <a:p>
            <a:r>
              <a:rPr lang="sl-SI" dirty="0"/>
              <a:t>u</a:t>
            </a:r>
            <a:r>
              <a:rPr lang="sl-SI" dirty="0" smtClean="0"/>
              <a:t>čitelji za pomoč učencev s PP, učenje jezika, načina dela v šoli…</a:t>
            </a:r>
          </a:p>
          <a:p>
            <a:endParaRPr lang="sl-SI" dirty="0"/>
          </a:p>
        </p:txBody>
      </p:sp>
      <p:pic>
        <p:nvPicPr>
          <p:cNvPr id="5122" name="Picture 2" descr="https://lh3.googleusercontent.com/ltz5eSP1tNunm0kCW4sQlN1QBM-5EML-KMKi1SEqrdeWbK9Jtp8-q7F6yYbTcliNGgLmRv6de53AoNEa39MrXfSpgUJXYKKWaMPRwnC2VIkrdemOooyD7fDgPfLqtAhcYgss3m9zV7ESJuL-X1dwTb5ltJFeijmbmFtwIYH9j-MSCn2TkKuPeT-q7xYcCNhsZMtBqowHOiM2gUWer3iDKhGESMpIZBO0R-c_Xt2X2d5vE8BqOaHNEmefUC_8QZEaQxlHxN-Nhm_gJ9nOixovaSYnj2eeUfmz_tH3xyw9EzujI7EzTt80Lzv7aNVDz1HfPA1dHUtNXr33wybBVW_WHHwnCcRi9u7qG4CH7Ui0MfAVYw4Mv9fd8pxUo_YQnnD-jZPIFMT_AavL2t0V-68Ev8dLiamnGyoYj-MNB3F6WDgekGVd5PZn_GlFUwBYIbiXgnDllSrtehnX28QagRcLyHH-_STjA7igWMF1rof8VXnGrvPum-tBMpuJ-gPFbs9DhaWkBspbH3N7WPmhhOzLe9iMTr4UTkiW9Po_Oj9_O7PxfbUhKYsWLvXby8vMBQAiIgqo6qem9ok4CoJJGHADHUUsut5Jt02M5mvuP-AcxVPCCHmxSAFyUraszvniiANRdaJoR1x11tK5-cqyjRbCPkGiDLJMCSBR73TQgzbr_E5XchzGk3z4Aw=w1204-h903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782" y="2396531"/>
            <a:ext cx="4938939" cy="370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00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Perspectives4Democracy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4" descr="https://eacea.ec.europa.eu/sites/eacea-site/files/logosbeneficaireserasmusright_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16" y="618564"/>
            <a:ext cx="2668592" cy="7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260" y="684611"/>
            <a:ext cx="2832735" cy="8270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98" name="Picture 2" descr="https://lh3.googleusercontent.com/8alEf-5nj1QZtGUnGw8eS7bYUprYGARZnZqfDrXKMqDNYUrpVORIc6nVW5yfbDYhFg5jn5SbNgS9GSR6ZbjF2U6XOHPVhZj6VPTtvKnne7NmbluqrpeB7oapFmRyu_ZEELzFjO5yI-Ir0RvWxM0bL2ab4ij3_evNbf96k_6zRxqnGhPsYdAe-GnZLO2Ycog-p9Ml0kYYiFkU-odT_UtsZ4yb33bywg33hilo5iBJDtwO-pa1VahbDdIin47s4S96IrBVQFG5WwphNx2X44INL7DMRs2wdiBgyjhEln9c8xaav6i4uuZhqmoG5BLTQNpgBZ7GYrWnvdlhSc_svVgZv9O6Lt-ty43J_aShZCXI_K8cNmR2pvhGVl-tFbAGA4KTs_RnVHMXJ3Ht5rITIwc6MFVlIx5-n2rEx2I9QYCzolePNnlEqKZeKimh-PgCH-W0lg5-zlArnk4qQJ_Zy2KU9zWRuCRQ-oABxS7PbsBPIzQVmMvRV1r5wMNSnusgC88YK9wKbyLJyB1tN0_0H8XJ6xBgPY-KESgsH8vCXIpOth5pyhZXKZ9j0pJiStLc821n9k-HzL2Q-1lTeBRmzgx036pmQofuowyYZuqIgYKKqi0fYVFPuP7MoTBy4eP5Uq9vir7d3WTxbt4qk2LDaptOP28F9X_3UlOeEdrGSfTgVnJwVjESmh7V3A=w1204-h903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46" y="2166628"/>
            <a:ext cx="6047498" cy="45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plfRqhQ_15do8_L4V-U1P32reB0SRXSwZJGlAccNsYr1f_uNFNfOaIP4AupPF5m81f4Ofbuvp2EVhAdt8AbUU3eMxj7MLzvISl0--QZ-krSORHZjR0_pwWm7VJirwtNWemVAdTvc0FUiGZAIA0ZFSQMVJyRy7drU_U_-N1P111PmT7O1DqEoBfbmnNzPUzhHUIFVjWZsuF43MWqwYigYzS18OdMij1-cpg87dHXcACmH9UxQ3-AFYfRkkzzE1qltS_JPBzdsh6GpUQVBowg98WsXzyx85_9xEPbWBSPl25G9t4IwVhjGWvQKj4S16GypGx8x0W1sfa7P1XZGQctDv-0z9ksqoQRSeZXVjg7QBpEwOfuRSYeuHphMJN8yEGw8m8DsnD2SorCRtOsRzlX1h14ID5gZCwB2gE-Wtzbz-w8YkmkTWbUsvPx915Aye_mZ11vE9flfSpPcHMhn05x8-JLi3B6S6rxoFvDsRJiO81ue-lEqlf2tvVhk7bttNQn45-25-gL63UqKuYLAqyZIGuLG71ekm-XAZpY1ybtFwDffo1n-baIAvD6hiRsAdxGGB2CQkl427VxXoabYYqjot-YkIyXCVjee_BQHvIked0qAmYmJxq2wPkxq08AamAEpN7tM8E18oc0p52iHvnKDU6FUzPDioCCYU2hnY5hjFmb7gRADF4AqKg=w1204-h903-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250" y="2442957"/>
            <a:ext cx="5310616" cy="39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640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14" y="235937"/>
            <a:ext cx="4728754" cy="6369514"/>
          </a:xfrm>
          <a:prstGeom prst="rect">
            <a:avLst/>
          </a:prstGeom>
        </p:spPr>
      </p:pic>
      <p:pic>
        <p:nvPicPr>
          <p:cNvPr id="7170" name="Picture 2" descr="https://lh3.googleusercontent.com/M0uJTK4zeSjcb6iQr67gTriYg5nEHtXcXmjQw8HrVfzd9Tqu0s_DVNBE_taUbFiJC33mVDe2lSQfL_WuB2fNOj9tSeApYonX_ZQh4IdgQaahabtst4nBx2GlacDBFYfy8-EVlDkVHP6bdIpC_CVr8rhQkCV8x3SN-GKMxKHt83sG_jtPQTSNvxpUW1w8JK-FyLvdamtdYCoYMEQ6zHCL7LXgZe1LNhuHTQJF0jP8uHzKctuS9sjwue5_WRLpxF2JF5Ozek8tayP4xiRZY0nhn-PcDehzrvGUQTNv5Ug8HCq3CYOqZkgfm21SeY4-HKDUKSRk-lOnEv6vZhdmYUanOEXp-zYQ_o69vaw9hdo10F87XN4SnnVoc--KPG_PJHZGZS2GEBVaYLRJgksAuzzPc7mv_FV9fc5n6lJggCTDtiWLdhbAB5cM7q0_yUEKLUJPijnZit8IjmHBuXo4v0v38QTLMnH9F-SQjpQPwIPVqjxDF_61_VbMne1mbPPIkr2mz6n6prbwAopznFz7FlQ0hhoH22bU-77UlkBOJzJaAXQAAx0rOmFUxxDxDaBF0Et6u8KMGBNBv37GdLNXqSOxhmmTEIClyG4HEtuLWapvxUAzZqd-WGqw6p8pJBo4nD5NkfJhcjQ1ckD6QjwpdAhSfNZclTQG8WQ0XsjkMSilmmFUZMSu0PVIPg=w1204-h903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0" r="-5640"/>
          <a:stretch/>
        </p:blipFill>
        <p:spPr bwMode="auto">
          <a:xfrm>
            <a:off x="5313384" y="1255483"/>
            <a:ext cx="7007051" cy="527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426110" y="793818"/>
            <a:ext cx="630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Finski šolski sistem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32634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Perspectives4Democracy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Učilnice so večje , pohištvo podobno, tehnično bolje opremljene.</a:t>
            </a:r>
          </a:p>
          <a:p>
            <a:r>
              <a:rPr lang="sl-SI" dirty="0" smtClean="0"/>
              <a:t>Učenci imajo med odmori telefone, pri pouku jih oddajo.</a:t>
            </a:r>
          </a:p>
          <a:p>
            <a:r>
              <a:rPr lang="sl-SI" dirty="0" smtClean="0"/>
              <a:t>So v čevljih ali bosi.</a:t>
            </a:r>
          </a:p>
          <a:p>
            <a:r>
              <a:rPr lang="sl-SI" dirty="0" smtClean="0"/>
              <a:t>Med odmori dežurajo učitelji.</a:t>
            </a:r>
          </a:p>
          <a:p>
            <a:r>
              <a:rPr lang="sl-SI" dirty="0" smtClean="0"/>
              <a:t>V jedilnici so mirno, tiho jedli.</a:t>
            </a:r>
          </a:p>
          <a:p>
            <a:r>
              <a:rPr lang="sl-SI" dirty="0" smtClean="0"/>
              <a:t>Učitelji imajo v zbornici vsak svojo mizo, računalnik.</a:t>
            </a:r>
          </a:p>
        </p:txBody>
      </p:sp>
      <p:pic>
        <p:nvPicPr>
          <p:cNvPr id="5" name="Slika 4" descr="https://eacea.ec.europa.eu/sites/eacea-site/files/logosbeneficaireserasmusright_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16" y="618564"/>
            <a:ext cx="2668592" cy="7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260" y="684611"/>
            <a:ext cx="2832735" cy="827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Učna ura traja 70 minut.</a:t>
            </a:r>
          </a:p>
          <a:p>
            <a:r>
              <a:rPr lang="sl-SI" dirty="0" smtClean="0"/>
              <a:t>Na dan imajo 3 ali 4 predmete.</a:t>
            </a:r>
          </a:p>
          <a:p>
            <a:r>
              <a:rPr lang="sl-SI" dirty="0" smtClean="0"/>
              <a:t>Imajo dva daljša odmora.</a:t>
            </a:r>
          </a:p>
          <a:p>
            <a:r>
              <a:rPr lang="sl-SI" dirty="0"/>
              <a:t>Razredi ali skupine so majhni, 15 učencev.</a:t>
            </a:r>
          </a:p>
          <a:p>
            <a:r>
              <a:rPr lang="sl-SI" dirty="0" smtClean="0"/>
              <a:t>Vsi imajo brezplačno kosilo, dva menija.</a:t>
            </a:r>
          </a:p>
          <a:p>
            <a:r>
              <a:rPr lang="sl-SI" dirty="0" smtClean="0"/>
              <a:t>Pouk traja od 8.30 do 14.25.</a:t>
            </a:r>
          </a:p>
          <a:p>
            <a:r>
              <a:rPr lang="sl-SI" dirty="0" smtClean="0">
                <a:hlinkClick r:id="rId4"/>
              </a:rPr>
              <a:t>Primerjava 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0392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Perspectives4Democracy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4" descr="https://eacea.ec.europa.eu/sites/eacea-site/files/logosbeneficaireserasmusright_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16" y="618564"/>
            <a:ext cx="2668592" cy="7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260" y="684611"/>
            <a:ext cx="2832735" cy="827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Poznajo fleksibilen predmetnik.</a:t>
            </a:r>
          </a:p>
          <a:p>
            <a:r>
              <a:rPr lang="sl-SI" dirty="0"/>
              <a:t>ŠPO – igre z žogo, gimnastika, vsako leto plavajo, drsajo, tečejo na smučeh. Šola ima vso opremo.</a:t>
            </a:r>
          </a:p>
          <a:p>
            <a:r>
              <a:rPr lang="sl-SI" dirty="0"/>
              <a:t>GUM – učenje pesmi z lončki, vključevanje petja, bobnov…. Imajo zelo dobro opremljeno učilnico.</a:t>
            </a:r>
          </a:p>
          <a:p>
            <a:r>
              <a:rPr lang="sl-SI" dirty="0"/>
              <a:t>Socialne vede – povprečna ura ponovitve, in nato nove snovi (razgovor, frontalno..)</a:t>
            </a:r>
          </a:p>
          <a:p>
            <a:endParaRPr lang="sl-SI" dirty="0"/>
          </a:p>
        </p:txBody>
      </p:sp>
      <p:pic>
        <p:nvPicPr>
          <p:cNvPr id="1026" name="Picture 2" descr="https://lh3.googleusercontent.com/l9Jtrs2maCqhjCHNIV0WcVuafwUY_m26n_aF0rdqFj9kndm_9cLYrd4plOON2kwNkSdRzOA-rBzU28G5nFrS7GMqiw2YdCtOb3PTW_ky9oxD3nKm_25VxM8dMN7Cy4rHdLXkPMzG-LmSSvIcQO7aYhkyLW3gEOm4A0HPZxrmEexl00CMWBQzaj8Hf8ygpGTqLP4eCvH7IE3ucuqJSW8SvHX5d_48xuQ1xFNU15YXnYtMFR143IbWAkWTt-mtZTCrFW69qK8tnDqP9XoXpHWOgYfKpvImFM7PbZX4Dg7q6hyCgKw6G6NW8pFRlxBpF9f8qYTLkVmeGJTBzwUma1pvJvVTKP9L8rDZFX938KHNDQdciLAB6nH6yvqqykdQOyCDBNYxLG0RP-xJH1VqQW14AgtAibGD0M0jHyDHYXUstVkhsQcfG6I9DTVUhDs0sGo7wl9qhzxWPqdADqFKGbUrTcD14utYR9BhTanspQ7wCBbcp--97_Ruz_IITfbwIY5B1euSl8mvj5o04a-VeN8MXjUdl0JWQdaNd0YKRHc4kn9533xP6oNe1D7kzClNORLLc_NHsBayYY9-jDfYFGEuUmJG00ykAHWT6L_5Ox53AEXXKNA_CX9xyy3xaUGSMTvNitQ1G8jgiPLgkWs4FO4VUERQH0nkqgQeIzZj6BWcIeJOMsQ-57ZycA=w1204-h903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113" y="2156119"/>
            <a:ext cx="5491372" cy="411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0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Perspectives4Democracy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Delo in zadolžitve učencev:</a:t>
            </a:r>
          </a:p>
          <a:p>
            <a:r>
              <a:rPr lang="sl-SI" dirty="0" smtClean="0"/>
              <a:t>Obiskovanje krožka.</a:t>
            </a:r>
          </a:p>
          <a:p>
            <a:r>
              <a:rPr lang="sl-SI" dirty="0" smtClean="0"/>
              <a:t>Raziskovanje, ustvarjanje, risanje, pisanje doma.</a:t>
            </a:r>
          </a:p>
          <a:p>
            <a:r>
              <a:rPr lang="sl-SI" dirty="0" smtClean="0"/>
              <a:t>Delovna sobota 14. 12. 2019.</a:t>
            </a:r>
          </a:p>
        </p:txBody>
      </p:sp>
      <p:pic>
        <p:nvPicPr>
          <p:cNvPr id="5" name="Slika 4" descr="https://eacea.ec.europa.eu/sites/eacea-site/files/logosbeneficaireserasmusright_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16" y="618564"/>
            <a:ext cx="2668592" cy="7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260" y="684611"/>
            <a:ext cx="2832735" cy="827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l-SI" dirty="0"/>
              <a:t>Sestaviti moramo </a:t>
            </a:r>
            <a:r>
              <a:rPr lang="sl-SI" dirty="0" err="1"/>
              <a:t>PPTx</a:t>
            </a:r>
            <a:r>
              <a:rPr lang="sl-SI" dirty="0"/>
              <a:t> prosojnice o Španiji, jih prevesti v angleščino in le-to znati predstaviti. </a:t>
            </a:r>
          </a:p>
          <a:p>
            <a:pPr lvl="0"/>
            <a:r>
              <a:rPr lang="sl-SI" dirty="0"/>
              <a:t>Poiskati in predstaviti moramo naše stereotipe o Španiji, Špancih, … in jih ravno tako predstaviti v angleščini. </a:t>
            </a:r>
          </a:p>
          <a:p>
            <a:pPr lvl="0"/>
            <a:r>
              <a:rPr lang="sl-SI" dirty="0"/>
              <a:t>Izdelati moramo plakat o Španiji. </a:t>
            </a:r>
          </a:p>
          <a:p>
            <a:pPr lvl="0"/>
            <a:r>
              <a:rPr lang="sl-SI" dirty="0"/>
              <a:t>Izbrati moramo </a:t>
            </a:r>
            <a:r>
              <a:rPr lang="sl-SI" dirty="0" err="1"/>
              <a:t>logo</a:t>
            </a:r>
            <a:r>
              <a:rPr lang="sl-SI" dirty="0"/>
              <a:t> našega projekta.</a:t>
            </a:r>
          </a:p>
          <a:p>
            <a:pPr lvl="0"/>
            <a:r>
              <a:rPr lang="sl-SI" dirty="0"/>
              <a:t>Sestaviti moramo predstavitveni video o naši šoli (snemanje, sestava besedila, prevod, glasba…).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9261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Perspectives4Democracy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374347" y="2620516"/>
            <a:ext cx="4718304" cy="3742372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Obisk Finske.</a:t>
            </a:r>
          </a:p>
        </p:txBody>
      </p:sp>
      <p:pic>
        <p:nvPicPr>
          <p:cNvPr id="5" name="Slika 4" descr="https://eacea.ec.europa.eu/sites/eacea-site/files/logosbeneficaireserasmusright_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16" y="618564"/>
            <a:ext cx="2668592" cy="7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260" y="684611"/>
            <a:ext cx="2832735" cy="827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8294" y="2560320"/>
            <a:ext cx="4718304" cy="3310128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Odgovornost</a:t>
            </a:r>
          </a:p>
          <a:p>
            <a:r>
              <a:rPr lang="sl-SI" dirty="0" smtClean="0"/>
              <a:t>Povedati svoje želje, zahteve…</a:t>
            </a:r>
          </a:p>
          <a:p>
            <a:r>
              <a:rPr lang="sl-SI" dirty="0" smtClean="0"/>
              <a:t>Vedno skupaj s prijateljem.</a:t>
            </a:r>
          </a:p>
          <a:p>
            <a:r>
              <a:rPr lang="sl-SI" dirty="0" smtClean="0"/>
              <a:t>Skupina na </a:t>
            </a:r>
            <a:r>
              <a:rPr lang="sl-SI" dirty="0" err="1" smtClean="0"/>
              <a:t>WhatsApp</a:t>
            </a:r>
            <a:r>
              <a:rPr lang="sl-SI" dirty="0" smtClean="0"/>
              <a:t>.</a:t>
            </a:r>
          </a:p>
          <a:p>
            <a:r>
              <a:rPr lang="sl-SI" dirty="0" smtClean="0"/>
              <a:t>Pogovori, sms  - preverite.</a:t>
            </a:r>
          </a:p>
          <a:p>
            <a:r>
              <a:rPr lang="sl-SI" dirty="0"/>
              <a:t>Denar iz sredstev projekta. </a:t>
            </a:r>
          </a:p>
          <a:p>
            <a:r>
              <a:rPr lang="sl-SI" dirty="0" smtClean="0"/>
              <a:t>100</a:t>
            </a:r>
            <a:r>
              <a:rPr lang="sl-SI" dirty="0"/>
              <a:t>€.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8" name="Slika 7"/>
          <p:cNvPicPr/>
          <p:nvPr/>
        </p:nvPicPr>
        <p:blipFill rotWithShape="1">
          <a:blip r:embed="rId4" cstate="print"/>
          <a:srcRect l="19842" t="19106" r="21131" b="8878"/>
          <a:stretch/>
        </p:blipFill>
        <p:spPr bwMode="auto">
          <a:xfrm>
            <a:off x="1295402" y="2952206"/>
            <a:ext cx="4260667" cy="2758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881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TM02900743[[fn=Organsko]]</Template>
  <TotalTime>130</TotalTime>
  <Words>473</Words>
  <Application>Microsoft Office PowerPoint</Application>
  <PresentationFormat>Custom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Naravno</vt:lpstr>
      <vt:lpstr>Perspectives4Democracy</vt:lpstr>
      <vt:lpstr>Perspectives4Democracy</vt:lpstr>
      <vt:lpstr>Perspectives4Democracy</vt:lpstr>
      <vt:lpstr>Perspectives4Democracy</vt:lpstr>
      <vt:lpstr>Slide 5</vt:lpstr>
      <vt:lpstr>Perspectives4Democracy</vt:lpstr>
      <vt:lpstr>Perspectives4Democracy</vt:lpstr>
      <vt:lpstr>Perspectives4Democracy</vt:lpstr>
      <vt:lpstr>Perspectives4Democracy</vt:lpstr>
      <vt:lpstr>Perspectives4Democracy</vt:lpstr>
    </vt:vector>
  </TitlesOfParts>
  <Company>MIZS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Perspectives4Democracy</dc:title>
  <dc:creator>Jerca</dc:creator>
  <cp:lastModifiedBy>Andreja</cp:lastModifiedBy>
  <cp:revision>18</cp:revision>
  <dcterms:created xsi:type="dcterms:W3CDTF">2019-11-03T18:30:38Z</dcterms:created>
  <dcterms:modified xsi:type="dcterms:W3CDTF">2019-12-14T13:31:45Z</dcterms:modified>
</cp:coreProperties>
</file>