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sldIdLst>
    <p:sldId id="256" r:id="rId2"/>
    <p:sldId id="277" r:id="rId3"/>
    <p:sldId id="259" r:id="rId4"/>
    <p:sldId id="263" r:id="rId5"/>
    <p:sldId id="260" r:id="rId6"/>
    <p:sldId id="266" r:id="rId7"/>
    <p:sldId id="267" r:id="rId8"/>
    <p:sldId id="268" r:id="rId9"/>
    <p:sldId id="261" r:id="rId10"/>
    <p:sldId id="264" r:id="rId11"/>
    <p:sldId id="269" r:id="rId12"/>
    <p:sldId id="257" r:id="rId13"/>
    <p:sldId id="271" r:id="rId14"/>
    <p:sldId id="265" r:id="rId15"/>
    <p:sldId id="272" r:id="rId16"/>
    <p:sldId id="275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5" autoAdjust="0"/>
    <p:restoredTop sz="94668" autoAdjust="0"/>
  </p:normalViewPr>
  <p:slideViewPr>
    <p:cSldViewPr>
      <p:cViewPr varScale="1">
        <p:scale>
          <a:sx n="107" d="100"/>
          <a:sy n="107" d="100"/>
        </p:scale>
        <p:origin x="-123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183EA8-881B-4500-B535-DFEC395617A4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929E71-ED1E-444A-9D62-9922FCC8CC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30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29E71-ED1E-444A-9D62-9922FCC8CCD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193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Uredite slog podnaslova matrice</a:t>
            </a:r>
            <a:endParaRPr kumimoji="0" lang="en-US"/>
          </a:p>
        </p:txBody>
      </p:sp>
      <p:sp>
        <p:nvSpPr>
          <p:cNvPr id="28" name="Ograda datum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17" name="Ograda no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ravokot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avokot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avokot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en povezovalnik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aven povezovalnik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aven povezovalnik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en povezoval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en povezovalnik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aven povezovalnik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avokot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Ograda številke diapoz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8" name="Ograda vsebine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ravokot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ot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ot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en povezovalnik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aven povezovalnik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en povezovalnik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en povezoval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aven povezovalnik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avokot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aven povezovalnik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Ograda vsebin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3" name="Ograda vsebin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2" name="Ograda besedil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14" name="Ograda besedil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6" name="Ograda datum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en povezovalnik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8" name="Raven povezovalnik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aven povezovalnik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aven povezovalnik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en povezovalnik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Ograda vsebin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21" name="Ograda datum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22" name="Ograda številke diapoz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Ograda no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aven povezovalnik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10" name="Raven povezovalnik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avokot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aven povezovalnik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aven povezovalnik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aven povezovalnik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Ograda datum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Ograda no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en povezovalnik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Ograda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Uredite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aven povezovalnik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aven povezovalnik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kot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en povezovalnik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grada številke diapoz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371600"/>
            <a:ext cx="6172200" cy="1894362"/>
          </a:xfrm>
        </p:spPr>
        <p:txBody>
          <a:bodyPr>
            <a:noAutofit/>
          </a:bodyPr>
          <a:lstStyle/>
          <a:p>
            <a:pPr algn="ctr"/>
            <a:r>
              <a:rPr lang="sl-SI" sz="4400" dirty="0" smtClean="0"/>
              <a:t>Mednarodna izmenjava G</a:t>
            </a:r>
            <a:r>
              <a:rPr lang="de-DE" sz="4400" dirty="0" err="1" smtClean="0"/>
              <a:t>öttingen</a:t>
            </a:r>
            <a:r>
              <a:rPr lang="de-DE" sz="4400" dirty="0" smtClean="0"/>
              <a:t> </a:t>
            </a:r>
            <a:r>
              <a:rPr lang="sl-SI" sz="4400" dirty="0" smtClean="0"/>
              <a:t>- Gorje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sl-SI" sz="2800" dirty="0" smtClean="0"/>
          </a:p>
          <a:p>
            <a:pPr algn="ctr"/>
            <a:r>
              <a:rPr lang="sl-SI" sz="2800" dirty="0" smtClean="0"/>
              <a:t>Pomembne i</a:t>
            </a:r>
            <a:r>
              <a:rPr lang="de-DE" sz="2800" dirty="0" err="1" smtClean="0"/>
              <a:t>nformacije</a:t>
            </a:r>
            <a:r>
              <a:rPr lang="de-DE" sz="2800" dirty="0" smtClean="0"/>
              <a:t> </a:t>
            </a:r>
            <a:r>
              <a:rPr lang="de-DE" sz="2800" dirty="0" err="1" smtClean="0"/>
              <a:t>za</a:t>
            </a:r>
            <a:r>
              <a:rPr lang="de-DE" sz="2800" dirty="0" smtClean="0"/>
              <a:t> </a:t>
            </a:r>
            <a:r>
              <a:rPr lang="sl-SI" sz="2800" dirty="0" smtClean="0"/>
              <a:t>učence in starše</a:t>
            </a: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492011"/>
            <a:ext cx="2057400" cy="88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ika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666731"/>
            <a:ext cx="1371600" cy="533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Fotografije šole</a:t>
            </a:r>
            <a:endParaRPr lang="en-US" dirty="0"/>
          </a:p>
        </p:txBody>
      </p:sp>
      <p:pic>
        <p:nvPicPr>
          <p:cNvPr id="6" name="Content Placeholder 5" descr="vhod šola nov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388745"/>
            <a:ext cx="4495800" cy="3118961"/>
          </a:xfrm>
        </p:spPr>
      </p:pic>
      <p:pic>
        <p:nvPicPr>
          <p:cNvPr id="7" name="Picture 6" descr="šola vho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2819400"/>
            <a:ext cx="4648200" cy="3486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šola od zunaj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457200"/>
            <a:ext cx="7493001" cy="56197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Datum izmenjave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endParaRPr lang="sl-SI" sz="3200" dirty="0" smtClean="0"/>
          </a:p>
          <a:p>
            <a:pPr>
              <a:buNone/>
            </a:pPr>
            <a:endParaRPr lang="sl-SI" sz="3200" dirty="0" smtClean="0"/>
          </a:p>
          <a:p>
            <a:pPr lvl="0">
              <a:buNone/>
            </a:pPr>
            <a:r>
              <a:rPr lang="sl-SI" sz="3200" dirty="0" smtClean="0"/>
              <a:t>	  učenci </a:t>
            </a:r>
            <a:r>
              <a:rPr lang="sl-SI" sz="3200" dirty="0"/>
              <a:t>iz Gorij v G</a:t>
            </a:r>
            <a:r>
              <a:rPr lang="de-DE" sz="3200" dirty="0" err="1"/>
              <a:t>öttingen</a:t>
            </a:r>
            <a:r>
              <a:rPr lang="sl-SI" sz="3200" dirty="0"/>
              <a:t>u:</a:t>
            </a:r>
          </a:p>
          <a:p>
            <a:pPr lvl="0">
              <a:buNone/>
            </a:pPr>
            <a:r>
              <a:rPr lang="sl-SI" sz="3200" dirty="0"/>
              <a:t>			</a:t>
            </a:r>
            <a:r>
              <a:rPr lang="sl-SI" sz="3200" b="1" dirty="0" smtClean="0"/>
              <a:t>20. – 26. 9. 2017</a:t>
            </a:r>
            <a:endParaRPr lang="sl-SI" sz="3200" b="1" dirty="0"/>
          </a:p>
          <a:p>
            <a:pPr marL="0" lvl="0" indent="0">
              <a:buNone/>
            </a:pPr>
            <a:endParaRPr lang="sl-SI" sz="3200" dirty="0" smtClean="0"/>
          </a:p>
          <a:p>
            <a:pPr marL="0" lvl="0" indent="0">
              <a:buNone/>
            </a:pPr>
            <a:r>
              <a:rPr lang="sl-SI" sz="3200" dirty="0"/>
              <a:t> </a:t>
            </a:r>
            <a:r>
              <a:rPr lang="sl-SI" sz="3200" dirty="0" smtClean="0"/>
              <a:t>    učenci </a:t>
            </a:r>
            <a:r>
              <a:rPr lang="sl-SI" sz="3200" dirty="0"/>
              <a:t>iz G</a:t>
            </a:r>
            <a:r>
              <a:rPr lang="de-DE" sz="3200" dirty="0" err="1"/>
              <a:t>öttingena</a:t>
            </a:r>
            <a:r>
              <a:rPr lang="de-DE" sz="3200" dirty="0"/>
              <a:t> </a:t>
            </a:r>
            <a:r>
              <a:rPr lang="sl-SI" sz="3200" dirty="0"/>
              <a:t>v Gorjah: </a:t>
            </a:r>
          </a:p>
          <a:p>
            <a:pPr lvl="0">
              <a:buNone/>
            </a:pPr>
            <a:r>
              <a:rPr lang="sl-SI" sz="3200" dirty="0"/>
              <a:t>		</a:t>
            </a:r>
            <a:r>
              <a:rPr lang="sl-SI" sz="3200" dirty="0" smtClean="0"/>
              <a:t>23. – 29. 5. 2018 ali 30. 5. – 5. 6. 2018</a:t>
            </a:r>
          </a:p>
          <a:p>
            <a:pPr lvl="0">
              <a:buNone/>
            </a:pPr>
            <a:endParaRPr lang="sl-SI" sz="3200" dirty="0" smtClean="0"/>
          </a:p>
          <a:p>
            <a:pPr lvl="0">
              <a:buNone/>
            </a:pPr>
            <a:r>
              <a:rPr lang="sl-SI" sz="3200" dirty="0"/>
              <a:t>	</a:t>
            </a:r>
            <a:r>
              <a:rPr lang="sl-SI" sz="3200" dirty="0" smtClean="0"/>
              <a:t>	</a:t>
            </a:r>
          </a:p>
          <a:p>
            <a:pPr>
              <a:buNone/>
            </a:pPr>
            <a:r>
              <a:rPr lang="sl-SI" sz="3200" dirty="0" smtClean="0"/>
              <a:t>			(od srede do torka)</a:t>
            </a:r>
          </a:p>
          <a:p>
            <a:pPr>
              <a:buNone/>
            </a:pPr>
            <a:r>
              <a:rPr lang="sl-SI" sz="3200" dirty="0" smtClean="0"/>
              <a:t>	</a:t>
            </a:r>
          </a:p>
          <a:p>
            <a:pPr>
              <a:buNone/>
            </a:pPr>
            <a:endParaRPr lang="sl-SI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Splošne informacije o izmenjavi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uradni jezik je angleščina</a:t>
            </a:r>
          </a:p>
          <a:p>
            <a:r>
              <a:rPr lang="sl-SI" dirty="0" smtClean="0"/>
              <a:t>stroški v preteklih </a:t>
            </a:r>
            <a:r>
              <a:rPr lang="sl-SI" dirty="0" smtClean="0"/>
              <a:t>sezonah: cca. 200 €  </a:t>
            </a:r>
            <a:endParaRPr lang="sl-SI" dirty="0" smtClean="0"/>
          </a:p>
          <a:p>
            <a:r>
              <a:rPr lang="sl-SI" dirty="0" smtClean="0"/>
              <a:t>stroški vključujejo: povratno vozovnico za vlak do </a:t>
            </a:r>
            <a:r>
              <a:rPr lang="sl-SI" dirty="0" smtClean="0"/>
              <a:t>Göttingena, darila </a:t>
            </a:r>
            <a:r>
              <a:rPr lang="sl-SI" dirty="0" smtClean="0"/>
              <a:t>za učiteljice v </a:t>
            </a:r>
            <a:r>
              <a:rPr lang="sl-SI" dirty="0" smtClean="0"/>
              <a:t>Göttingenu, izlete in dejavnosti, ki bodo organizirani v maju 2018</a:t>
            </a:r>
            <a:endParaRPr lang="sl-SI" dirty="0" smtClean="0"/>
          </a:p>
          <a:p>
            <a:r>
              <a:rPr lang="sl-SI" dirty="0" smtClean="0"/>
              <a:t>otrok s seboj vzame do 50 € žepnine</a:t>
            </a:r>
          </a:p>
          <a:p>
            <a:r>
              <a:rPr lang="sl-SI" dirty="0" smtClean="0"/>
              <a:t>evropska kartica zdravstvenega zavarovanja</a:t>
            </a:r>
          </a:p>
          <a:p>
            <a:r>
              <a:rPr lang="sl-SI" dirty="0" smtClean="0"/>
              <a:t>veljaven potni list ali osebna izkaznica </a:t>
            </a:r>
            <a:endParaRPr lang="sl-SI" dirty="0" smtClean="0"/>
          </a:p>
          <a:p>
            <a:r>
              <a:rPr lang="sl-SI" dirty="0" smtClean="0"/>
              <a:t>potrdilo</a:t>
            </a:r>
            <a:r>
              <a:rPr lang="sl-SI" dirty="0" smtClean="0"/>
              <a:t>, da učenec lahko potuje sam (skupinsko)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Obveznosti učencev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 smtClean="0"/>
              <a:t>učenci zamujeno snov nadoknadijo</a:t>
            </a:r>
          </a:p>
          <a:p>
            <a:r>
              <a:rPr lang="sl-SI" dirty="0" smtClean="0"/>
              <a:t>že vnaprej si morajo pridobiti ocene</a:t>
            </a:r>
          </a:p>
          <a:p>
            <a:r>
              <a:rPr lang="sl-SI" dirty="0" smtClean="0"/>
              <a:t>učenci morajo imeti zadovoljiv uspeh</a:t>
            </a:r>
          </a:p>
          <a:p>
            <a:r>
              <a:rPr lang="sl-SI" dirty="0" smtClean="0"/>
              <a:t>ko jim je določen partner, si z njim dopisujejo preko elektronske pošte</a:t>
            </a:r>
          </a:p>
          <a:p>
            <a:r>
              <a:rPr lang="sl-SI" dirty="0" smtClean="0"/>
              <a:t>pripravijo darilo za družino, ko odpotujejo v Nemčijo</a:t>
            </a:r>
          </a:p>
          <a:p>
            <a:r>
              <a:rPr lang="sl-SI" dirty="0" smtClean="0"/>
              <a:t>nemški partnerji jih bodo spremljali pri pouku</a:t>
            </a:r>
          </a:p>
          <a:p>
            <a:r>
              <a:rPr lang="sl-SI" dirty="0" smtClean="0"/>
              <a:t>učenci ves čas skrbijo za svoje nemške partnerje (za njihovo zadovoljstvo...)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Obveznosti družine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 smtClean="0"/>
              <a:t>zagotoviti ustrezno ležišče – ni potrebno, da ima partner svojo sobo</a:t>
            </a:r>
          </a:p>
          <a:p>
            <a:r>
              <a:rPr lang="sl-SI" dirty="0" smtClean="0"/>
              <a:t>zagotoviti ustrezne obroke (zajtrk, kosilo, malico, večerjo)</a:t>
            </a:r>
          </a:p>
          <a:p>
            <a:r>
              <a:rPr lang="sl-SI" dirty="0" smtClean="0"/>
              <a:t>partnerja vključiti v življenje družine in mu nuditi varno okolje</a:t>
            </a:r>
          </a:p>
          <a:p>
            <a:r>
              <a:rPr lang="sl-SI" dirty="0" smtClean="0"/>
              <a:t>za konec tedna partnerju lahko pripravite zanimiv izlet</a:t>
            </a:r>
          </a:p>
          <a:p>
            <a:r>
              <a:rPr lang="sl-SI" dirty="0" smtClean="0"/>
              <a:t>skupaj z ostalimi starši in učenci organizirati piknik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Prijavni formular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 smtClean="0"/>
              <a:t>potrebno </a:t>
            </a:r>
            <a:r>
              <a:rPr lang="sl-SI" dirty="0" smtClean="0"/>
              <a:t>je čim </a:t>
            </a:r>
            <a:r>
              <a:rPr lang="sl-SI" smtClean="0"/>
              <a:t>bolj natančno </a:t>
            </a:r>
            <a:r>
              <a:rPr lang="sl-SI" dirty="0" smtClean="0"/>
              <a:t>izpolniti obrazec v nemščini (na str. 4), na začetnih straneh je obrazec v slovenščini za lažje razumevanje; nemški obrazec izpolnite v angleščini (lahko tudi v nemščini)</a:t>
            </a:r>
          </a:p>
          <a:p>
            <a:r>
              <a:rPr lang="sl-SI" dirty="0"/>
              <a:t>p</a:t>
            </a:r>
            <a:r>
              <a:rPr lang="sl-SI" dirty="0" smtClean="0"/>
              <a:t>riloga: življenjepis (spis o sebi) v angleščini in kaj učenec/učenka od izmenjave pričakuje</a:t>
            </a:r>
          </a:p>
          <a:p>
            <a:r>
              <a:rPr lang="sl-SI" dirty="0"/>
              <a:t>r</a:t>
            </a:r>
            <a:r>
              <a:rPr lang="sl-SI" dirty="0" smtClean="0"/>
              <a:t>ok za oddajo prijavnih formularjev: </a:t>
            </a:r>
          </a:p>
          <a:p>
            <a:pPr marL="0" indent="0">
              <a:buNone/>
            </a:pPr>
            <a:r>
              <a:rPr lang="sl-SI" b="1" dirty="0">
                <a:solidFill>
                  <a:srgbClr val="FF0000"/>
                </a:solidFill>
              </a:rPr>
              <a:t> </a:t>
            </a:r>
            <a:r>
              <a:rPr lang="sl-SI" b="1" dirty="0" smtClean="0">
                <a:solidFill>
                  <a:srgbClr val="FF0000"/>
                </a:solidFill>
              </a:rPr>
              <a:t>                        </a:t>
            </a:r>
          </a:p>
          <a:p>
            <a:pPr marL="0" indent="0" algn="ctr">
              <a:buNone/>
            </a:pPr>
            <a:r>
              <a:rPr lang="sl-SI" b="1" dirty="0" smtClean="0">
                <a:solidFill>
                  <a:srgbClr val="FF0000"/>
                </a:solidFill>
              </a:rPr>
              <a:t>sreda, 22. februar 2017</a:t>
            </a:r>
            <a:r>
              <a:rPr lang="sl-SI" dirty="0" smtClean="0"/>
              <a:t> 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6234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Spletna stran </a:t>
            </a:r>
            <a:r>
              <a:rPr lang="sl-SI" dirty="0" err="1" smtClean="0"/>
              <a:t>oš</a:t>
            </a:r>
            <a:r>
              <a:rPr lang="sl-SI" dirty="0" smtClean="0"/>
              <a:t> gorje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 smtClean="0"/>
              <a:t>spremljajte aktualna obvestila o izmenjavi na spletni strani šole: </a:t>
            </a:r>
          </a:p>
          <a:p>
            <a:pPr marL="0" indent="0">
              <a:buNone/>
            </a:pPr>
            <a:endParaRPr lang="sl-SI" dirty="0"/>
          </a:p>
          <a:p>
            <a:pPr marL="0" indent="0" algn="ctr">
              <a:buNone/>
            </a:pPr>
            <a:r>
              <a:rPr lang="sl-SI" dirty="0" smtClean="0"/>
              <a:t>Projekti – Mednarodni projekti – izmenjava Göttingen, Nemčija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7732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Potek projekta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/>
              <a:t>šolsko leto </a:t>
            </a:r>
            <a:r>
              <a:rPr lang="sl-SI" dirty="0" smtClean="0"/>
              <a:t>2016/17</a:t>
            </a:r>
          </a:p>
          <a:p>
            <a:pPr lvl="1"/>
            <a:r>
              <a:rPr lang="sl-SI" dirty="0" smtClean="0"/>
              <a:t> </a:t>
            </a:r>
            <a:r>
              <a:rPr lang="sl-SI" dirty="0"/>
              <a:t>oddaja </a:t>
            </a:r>
            <a:r>
              <a:rPr lang="sl-SI" dirty="0" smtClean="0"/>
              <a:t>prijavnic z življenjepisom (spisom o sebi)</a:t>
            </a:r>
          </a:p>
          <a:p>
            <a:pPr lvl="1"/>
            <a:r>
              <a:rPr lang="sl-SI" dirty="0"/>
              <a:t> </a:t>
            </a:r>
            <a:r>
              <a:rPr lang="sl-SI" dirty="0" smtClean="0"/>
              <a:t>dopisovanje s svojim partnerjem</a:t>
            </a:r>
          </a:p>
          <a:p>
            <a:r>
              <a:rPr lang="sl-SI" dirty="0"/>
              <a:t>š</a:t>
            </a:r>
            <a:r>
              <a:rPr lang="sl-SI" dirty="0" smtClean="0"/>
              <a:t>olsko leto 2017/18</a:t>
            </a:r>
          </a:p>
          <a:p>
            <a:pPr lvl="1"/>
            <a:r>
              <a:rPr lang="sl-SI" dirty="0" smtClean="0"/>
              <a:t>september 2017: obisk učencev iz Gorij v Göttingenu (naši učenci so nastanjeni pri svojih nemških partnerjih)</a:t>
            </a:r>
          </a:p>
          <a:p>
            <a:pPr lvl="1"/>
            <a:r>
              <a:rPr lang="sl-SI" dirty="0" smtClean="0"/>
              <a:t>maj 2018: obisk učencev iz Göttingena v Gorjah (nemški učenci so nastanjeni pri naših učencih)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9735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Namen izmenjave med učenci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spoznavanje drugačnosti</a:t>
            </a:r>
          </a:p>
          <a:p>
            <a:r>
              <a:rPr lang="sl-SI" dirty="0" smtClean="0"/>
              <a:t>spoznavanje navad učencev in njihovih družin v drugi državi</a:t>
            </a:r>
          </a:p>
          <a:p>
            <a:r>
              <a:rPr lang="sl-SI" dirty="0" smtClean="0"/>
              <a:t>spoznavanje drugačnega šolskega sistema in poteka pouka</a:t>
            </a:r>
          </a:p>
          <a:p>
            <a:r>
              <a:rPr lang="sl-SI" dirty="0" smtClean="0"/>
              <a:t>spoznavanje tuje kulture</a:t>
            </a:r>
          </a:p>
          <a:p>
            <a:r>
              <a:rPr lang="sl-SI" dirty="0" smtClean="0"/>
              <a:t>soočanje s samostojnostjo</a:t>
            </a:r>
          </a:p>
          <a:p>
            <a:r>
              <a:rPr lang="sl-SI" dirty="0" smtClean="0"/>
              <a:t>biti daleč od doma</a:t>
            </a:r>
          </a:p>
          <a:p>
            <a:r>
              <a:rPr lang="sl-SI" dirty="0" smtClean="0"/>
              <a:t>biti brez neposredne bližine in pomoči staršev</a:t>
            </a:r>
          </a:p>
          <a:p>
            <a:r>
              <a:rPr lang="sl-SI" dirty="0" smtClean="0"/>
              <a:t>odgovornost za svoja dejanja</a:t>
            </a:r>
          </a:p>
          <a:p>
            <a:r>
              <a:rPr lang="sl-SI" dirty="0" smtClean="0"/>
              <a:t>prilagajanje in uspešno sodelovanje s partnerji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G</a:t>
            </a:r>
            <a:r>
              <a:rPr lang="de-DE" dirty="0" err="1" smtClean="0"/>
              <a:t>öttingen</a:t>
            </a:r>
            <a:r>
              <a:rPr lang="sl-SI" dirty="0" smtClean="0"/>
              <a:t> (Nemčija)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 smtClean="0"/>
              <a:t>mesto s 132.500 prebivalci (2016)</a:t>
            </a:r>
          </a:p>
          <a:p>
            <a:r>
              <a:rPr lang="sl-SI" dirty="0" smtClean="0"/>
              <a:t>zvezna dežela Spodnja Saška (</a:t>
            </a:r>
            <a:r>
              <a:rPr lang="sl-SI" dirty="0" err="1" smtClean="0"/>
              <a:t>Niedersachsen</a:t>
            </a:r>
            <a:r>
              <a:rPr lang="sl-SI" dirty="0" smtClean="0"/>
              <a:t>)</a:t>
            </a:r>
          </a:p>
          <a:p>
            <a:r>
              <a:rPr lang="sl-SI" dirty="0" smtClean="0"/>
              <a:t>univerzitetno mesto</a:t>
            </a:r>
          </a:p>
          <a:p>
            <a:r>
              <a:rPr lang="sl-SI" dirty="0" smtClean="0"/>
              <a:t>izobraževalni center Nemčije</a:t>
            </a:r>
          </a:p>
          <a:p>
            <a:endParaRPr lang="sl-SI" dirty="0" smtClean="0"/>
          </a:p>
          <a:p>
            <a:pPr>
              <a:buNone/>
            </a:pPr>
            <a:endParaRPr lang="sl-SI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429000"/>
            <a:ext cx="5676900" cy="3113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/>
          <p:cNvSpPr/>
          <p:nvPr/>
        </p:nvSpPr>
        <p:spPr>
          <a:xfrm>
            <a:off x="3886200" y="2971800"/>
            <a:ext cx="445008" cy="256032"/>
          </a:xfrm>
          <a:prstGeom prst="rightArrow">
            <a:avLst/>
          </a:prstGeom>
          <a:solidFill>
            <a:srgbClr val="FF0000">
              <a:alpha val="8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89915"/>
            <a:ext cx="4876800" cy="643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esna puščica 2"/>
          <p:cNvSpPr/>
          <p:nvPr/>
        </p:nvSpPr>
        <p:spPr>
          <a:xfrm>
            <a:off x="3733800" y="2873764"/>
            <a:ext cx="374904" cy="12191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anzelise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304800"/>
            <a:ext cx="4514850" cy="6019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esto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533400"/>
            <a:ext cx="7522633" cy="5641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esto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457200"/>
            <a:ext cx="4591844" cy="61224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Šola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Europaschule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Theodor-</a:t>
            </a:r>
            <a:r>
              <a:rPr lang="en-US" b="1" dirty="0" err="1" smtClean="0"/>
              <a:t>Heuss</a:t>
            </a:r>
            <a:r>
              <a:rPr lang="en-US" b="1" dirty="0" smtClean="0"/>
              <a:t>-Gymnasium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Grotefendstraße</a:t>
            </a:r>
            <a:r>
              <a:rPr lang="en-US" dirty="0" smtClean="0"/>
              <a:t> 1</a:t>
            </a:r>
            <a:br>
              <a:rPr lang="en-US" dirty="0" smtClean="0"/>
            </a:br>
            <a:r>
              <a:rPr lang="en-US" dirty="0" smtClean="0"/>
              <a:t>D-37075 </a:t>
            </a:r>
            <a:r>
              <a:rPr lang="en-US" dirty="0" err="1" smtClean="0"/>
              <a:t>Göttingen</a:t>
            </a:r>
            <a:endParaRPr lang="sl-SI" dirty="0" smtClean="0"/>
          </a:p>
          <a:p>
            <a:r>
              <a:rPr lang="sl-SI" dirty="0" smtClean="0"/>
              <a:t>950 učencev </a:t>
            </a:r>
            <a:endParaRPr lang="sl-SI" dirty="0" smtClean="0"/>
          </a:p>
          <a:p>
            <a:r>
              <a:rPr lang="sl-SI" dirty="0" smtClean="0"/>
              <a:t>85 </a:t>
            </a:r>
            <a:r>
              <a:rPr lang="sl-SI" dirty="0" smtClean="0"/>
              <a:t>učiteljev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495799"/>
            <a:ext cx="25527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na">
  <a:themeElements>
    <a:clrScheme name="Altan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ltan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n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738</TotalTime>
  <Words>426</Words>
  <Application>Microsoft Office PowerPoint</Application>
  <PresentationFormat>Diaprojekcija na zaslonu (4:3)</PresentationFormat>
  <Paragraphs>76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17</vt:i4>
      </vt:variant>
    </vt:vector>
  </HeadingPairs>
  <TitlesOfParts>
    <vt:vector size="18" baseType="lpstr">
      <vt:lpstr>Altana</vt:lpstr>
      <vt:lpstr>Mednarodna izmenjava Göttingen - Gorje</vt:lpstr>
      <vt:lpstr>Potek projekta</vt:lpstr>
      <vt:lpstr>Namen izmenjave med učenci</vt:lpstr>
      <vt:lpstr>Göttingen (Nemčija)</vt:lpstr>
      <vt:lpstr>PowerPointova predstavitev</vt:lpstr>
      <vt:lpstr>PowerPointova predstavitev</vt:lpstr>
      <vt:lpstr>PowerPointova predstavitev</vt:lpstr>
      <vt:lpstr>PowerPointova predstavitev</vt:lpstr>
      <vt:lpstr>Šola</vt:lpstr>
      <vt:lpstr>Fotografije šole</vt:lpstr>
      <vt:lpstr>PowerPointova predstavitev</vt:lpstr>
      <vt:lpstr>Datum izmenjave</vt:lpstr>
      <vt:lpstr>Splošne informacije o izmenjavi</vt:lpstr>
      <vt:lpstr>Obveznosti učencev</vt:lpstr>
      <vt:lpstr>Obveznosti družine</vt:lpstr>
      <vt:lpstr>Prijavni formular</vt:lpstr>
      <vt:lpstr>Spletna stran oš gorje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Izmenjava Göttingen 2009/10</dc:title>
  <dc:creator>ŠolaVrtec</dc:creator>
  <cp:lastModifiedBy>midva</cp:lastModifiedBy>
  <cp:revision>52</cp:revision>
  <dcterms:created xsi:type="dcterms:W3CDTF">2006-08-16T00:00:00Z</dcterms:created>
  <dcterms:modified xsi:type="dcterms:W3CDTF">2017-02-14T13:42:26Z</dcterms:modified>
</cp:coreProperties>
</file>