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77" r:id="rId3"/>
    <p:sldId id="260" r:id="rId4"/>
    <p:sldId id="263" r:id="rId5"/>
    <p:sldId id="261" r:id="rId6"/>
    <p:sldId id="278" r:id="rId7"/>
    <p:sldId id="271" r:id="rId8"/>
    <p:sldId id="27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4668" autoAdjust="0"/>
  </p:normalViewPr>
  <p:slideViewPr>
    <p:cSldViewPr>
      <p:cViewPr>
        <p:scale>
          <a:sx n="114" d="100"/>
          <a:sy n="114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3EA8-881B-4500-B535-DFEC395617A4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9E71-ED1E-444A-9D62-9922FCC8C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9E71-ED1E-444A-9D62-9922FCC8CC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sl-SI" sz="4400" dirty="0" smtClean="0"/>
              <a:t>Mednarodna izmenjava G</a:t>
            </a:r>
            <a:r>
              <a:rPr lang="de-DE" sz="4400" dirty="0" err="1" smtClean="0"/>
              <a:t>öttingen</a:t>
            </a:r>
            <a:r>
              <a:rPr lang="de-DE" sz="4400" dirty="0" smtClean="0"/>
              <a:t> </a:t>
            </a:r>
            <a:r>
              <a:rPr lang="sl-SI" sz="4400" dirty="0" smtClean="0"/>
              <a:t>- Gorje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sz="2800" dirty="0" smtClean="0"/>
          </a:p>
          <a:p>
            <a:pPr algn="ctr"/>
            <a:r>
              <a:rPr lang="sl-SI" sz="2800" dirty="0" smtClean="0"/>
              <a:t>Pomembne i</a:t>
            </a:r>
            <a:r>
              <a:rPr lang="de-DE" sz="2800" dirty="0" err="1" smtClean="0"/>
              <a:t>nformacije</a:t>
            </a:r>
            <a:r>
              <a:rPr lang="de-DE" sz="2800" dirty="0" smtClean="0"/>
              <a:t> </a:t>
            </a:r>
            <a:r>
              <a:rPr lang="de-DE" sz="2800" dirty="0" err="1" smtClean="0"/>
              <a:t>za</a:t>
            </a:r>
            <a:r>
              <a:rPr lang="de-DE" sz="2800" dirty="0" smtClean="0"/>
              <a:t> </a:t>
            </a:r>
            <a:r>
              <a:rPr lang="sl-SI" sz="2800" dirty="0" smtClean="0"/>
              <a:t>učence in starše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92011"/>
            <a:ext cx="2057400" cy="8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66731"/>
            <a:ext cx="1371600" cy="53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IZMENJAVE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oktober 2017: obisk učencev iz Gorij v Göttingenu (naši učenci so nastanjeni pri svojih nemških partnerjih)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DATUM: </a:t>
            </a:r>
            <a:r>
              <a:rPr lang="sl-SI" sz="2800" b="1" dirty="0" smtClean="0">
                <a:solidFill>
                  <a:srgbClr val="FF0000"/>
                </a:solidFill>
              </a:rPr>
              <a:t>18. – 24. 10. 2017 (od srede do torka)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r>
              <a:rPr lang="sl-SI" dirty="0" smtClean="0"/>
              <a:t>maj 2018: obisk učencev iz Göttingena v Gorjah (nemški učenci so nastanjeni pri naših učencih)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DATUM: </a:t>
            </a:r>
            <a:r>
              <a:rPr lang="sl-SI" sz="2800" b="1" dirty="0" smtClean="0">
                <a:solidFill>
                  <a:srgbClr val="FF0000"/>
                </a:solidFill>
              </a:rPr>
              <a:t>23. – 29. 5. 2018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86200" y="2971800"/>
            <a:ext cx="445008" cy="256032"/>
          </a:xfrm>
          <a:prstGeom prst="rightArrow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94957"/>
            <a:ext cx="4114800" cy="54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sna puščica 2"/>
          <p:cNvSpPr/>
          <p:nvPr/>
        </p:nvSpPr>
        <p:spPr>
          <a:xfrm>
            <a:off x="4163232" y="3429000"/>
            <a:ext cx="374904" cy="1219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715962"/>
          </a:xfrm>
        </p:spPr>
        <p:txBody>
          <a:bodyPr/>
          <a:lstStyle/>
          <a:p>
            <a:r>
              <a:rPr lang="sl-SI" dirty="0" smtClean="0"/>
              <a:t>Kam potujemo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</a:t>
            </a:r>
            <a:r>
              <a:rPr lang="de-DE" dirty="0" smtClean="0"/>
              <a:t>öttingen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emško mesto</a:t>
            </a:r>
          </a:p>
          <a:p>
            <a:r>
              <a:rPr lang="sl-SI" dirty="0" smtClean="0"/>
              <a:t>132.500 </a:t>
            </a:r>
            <a:r>
              <a:rPr lang="sl-SI" dirty="0"/>
              <a:t>prebivalci (2016)</a:t>
            </a:r>
          </a:p>
          <a:p>
            <a:r>
              <a:rPr lang="sl-SI" dirty="0" smtClean="0"/>
              <a:t>zvezna dežela Spodnja Saška (</a:t>
            </a:r>
            <a:r>
              <a:rPr lang="sl-SI" dirty="0" err="1" smtClean="0"/>
              <a:t>Niedersachsen</a:t>
            </a:r>
            <a:r>
              <a:rPr lang="sl-SI" dirty="0" smtClean="0"/>
              <a:t>)</a:t>
            </a:r>
          </a:p>
          <a:p>
            <a:r>
              <a:rPr lang="sl-SI" dirty="0" smtClean="0"/>
              <a:t>univerzitetno mesto</a:t>
            </a:r>
          </a:p>
          <a:p>
            <a:r>
              <a:rPr lang="sl-SI" dirty="0" smtClean="0"/>
              <a:t>izobraževalni center Nemčije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96" y="3962400"/>
            <a:ext cx="4305300" cy="23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Naslov Šole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Europaschule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Theodor-</a:t>
            </a:r>
            <a:r>
              <a:rPr lang="en-US" b="1" dirty="0" err="1" smtClean="0"/>
              <a:t>Heuss</a:t>
            </a:r>
            <a:r>
              <a:rPr lang="en-US" b="1" dirty="0" smtClean="0"/>
              <a:t>-Gymnasium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Grotefendstraße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smtClean="0"/>
              <a:t>D-37075 </a:t>
            </a:r>
            <a:r>
              <a:rPr lang="en-US" dirty="0" err="1" smtClean="0"/>
              <a:t>Göttingen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http</a:t>
            </a:r>
            <a:r>
              <a:rPr lang="sl-SI" dirty="0"/>
              <a:t>://www2.iserv.thg-goettingen.de/</a:t>
            </a:r>
            <a:endParaRPr lang="sl-SI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799"/>
            <a:ext cx="2552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potujemo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z vlakom</a:t>
            </a:r>
          </a:p>
          <a:p>
            <a:pPr marL="0" indent="0">
              <a:buNone/>
            </a:pPr>
            <a:r>
              <a:rPr lang="sl-SI" b="1" dirty="0" smtClean="0"/>
              <a:t>18. oktober: </a:t>
            </a:r>
          </a:p>
          <a:p>
            <a:pPr marL="0" indent="0">
              <a:buNone/>
            </a:pPr>
            <a:r>
              <a:rPr lang="sl-SI" dirty="0" smtClean="0"/>
              <a:t>Lesce-Bled – </a:t>
            </a:r>
            <a:r>
              <a:rPr lang="sl-SI" dirty="0" err="1" smtClean="0"/>
              <a:t>Villach</a:t>
            </a:r>
            <a:r>
              <a:rPr lang="sl-SI" dirty="0" smtClean="0"/>
              <a:t>  (9:08/9:16) – München (13:41/15:22) – Göttingen</a:t>
            </a:r>
          </a:p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dhod: 8.13, prihod: 18:54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24. oktober:</a:t>
            </a:r>
          </a:p>
          <a:p>
            <a:pPr marL="0" indent="0">
              <a:buNone/>
            </a:pPr>
            <a:r>
              <a:rPr lang="sl-SI" dirty="0" smtClean="0"/>
              <a:t>Göttingen – München (11:40/12:17) – Lesce-Bled</a:t>
            </a:r>
          </a:p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dhod: 08:02, prihod: 17:50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spremljevalki: Maja Tavčar Karlin in </a:t>
            </a:r>
            <a:r>
              <a:rPr lang="sl-SI" smtClean="0"/>
              <a:t>Biserka Lazar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45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potrebujemo za potovanje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veljaven</a:t>
            </a:r>
            <a:r>
              <a:rPr lang="sl-SI" dirty="0"/>
              <a:t> potni list ali osebna izkaznica </a:t>
            </a:r>
            <a:endParaRPr lang="sl-SI" dirty="0" smtClean="0"/>
          </a:p>
          <a:p>
            <a:r>
              <a:rPr lang="sl-SI" b="1" dirty="0" smtClean="0"/>
              <a:t>veljavno</a:t>
            </a:r>
            <a:r>
              <a:rPr lang="sl-SI" dirty="0" smtClean="0"/>
              <a:t> evropsko kartico zdravstvenega zavarovanja</a:t>
            </a:r>
          </a:p>
          <a:p>
            <a:r>
              <a:rPr lang="sl-SI" u="sng" dirty="0" smtClean="0"/>
              <a:t>kopija obeh dokumentov</a:t>
            </a:r>
            <a:r>
              <a:rPr lang="sl-SI" dirty="0" smtClean="0"/>
              <a:t>, učenci naj original in kopijo hranijo na ločenih mestih</a:t>
            </a:r>
          </a:p>
          <a:p>
            <a:r>
              <a:rPr lang="sl-SI" dirty="0" smtClean="0"/>
              <a:t>dodatno: optično prebrani dokumenti na </a:t>
            </a:r>
            <a:r>
              <a:rPr lang="sl-SI" dirty="0" err="1" smtClean="0"/>
              <a:t>mailu</a:t>
            </a:r>
            <a:endParaRPr lang="sl-SI" dirty="0"/>
          </a:p>
          <a:p>
            <a:r>
              <a:rPr lang="sl-SI" dirty="0"/>
              <a:t>m</a:t>
            </a:r>
            <a:r>
              <a:rPr lang="sl-SI" dirty="0" smtClean="0"/>
              <a:t>anjši kos prtljage (velikost ročne prtljage za letalo), ki ga učenec lahko prenaša sam, saj je potrebno prestopati na vlaku</a:t>
            </a:r>
          </a:p>
          <a:p>
            <a:r>
              <a:rPr lang="sl-SI" dirty="0" smtClean="0"/>
              <a:t>izjava, da učenec lahko potuje sam</a:t>
            </a:r>
          </a:p>
          <a:p>
            <a:r>
              <a:rPr lang="sl-SI" dirty="0"/>
              <a:t>v</a:t>
            </a:r>
            <a:r>
              <a:rPr lang="sl-SI" dirty="0" smtClean="0"/>
              <a:t>ozovnice za vlak bodo shranjene pri učiteljici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Učenci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n</a:t>
            </a:r>
            <a:r>
              <a:rPr lang="sl-SI" dirty="0" smtClean="0"/>
              <a:t>astanjeni so pri svojih nemških partnerjih (učenci so gostje)</a:t>
            </a:r>
          </a:p>
          <a:p>
            <a:r>
              <a:rPr lang="sl-SI" dirty="0"/>
              <a:t>pripravijo darilo za partnerja in </a:t>
            </a:r>
            <a:r>
              <a:rPr lang="sl-SI" dirty="0" smtClean="0"/>
              <a:t>družino</a:t>
            </a:r>
          </a:p>
          <a:p>
            <a:r>
              <a:rPr lang="sl-SI" dirty="0" smtClean="0"/>
              <a:t>nemške </a:t>
            </a:r>
            <a:r>
              <a:rPr lang="sl-SI" dirty="0"/>
              <a:t>partnerje spremljajo pri pouku, za konec tedna so pri družini</a:t>
            </a:r>
          </a:p>
          <a:p>
            <a:r>
              <a:rPr lang="sl-SI" dirty="0"/>
              <a:t>d</a:t>
            </a:r>
            <a:r>
              <a:rPr lang="sl-SI" dirty="0" smtClean="0"/>
              <a:t>omov se javljajo sami od družin</a:t>
            </a:r>
          </a:p>
          <a:p>
            <a:r>
              <a:rPr lang="sl-SI" dirty="0" smtClean="0"/>
              <a:t>s </a:t>
            </a:r>
            <a:r>
              <a:rPr lang="sl-SI" dirty="0"/>
              <a:t>seboj </a:t>
            </a:r>
            <a:r>
              <a:rPr lang="sl-SI" dirty="0" smtClean="0"/>
              <a:t>vzamejo </a:t>
            </a:r>
            <a:r>
              <a:rPr lang="sl-SI" dirty="0"/>
              <a:t>do 50 € </a:t>
            </a:r>
            <a:r>
              <a:rPr lang="sl-SI" dirty="0" smtClean="0"/>
              <a:t>žepnine</a:t>
            </a:r>
          </a:p>
          <a:p>
            <a:r>
              <a:rPr lang="sl-SI" dirty="0"/>
              <a:t>s</a:t>
            </a:r>
            <a:r>
              <a:rPr lang="sl-SI" dirty="0" smtClean="0"/>
              <a:t> seboj naj ne nosijo vrednih predmetov (tablic …), sami so odgovorni za svojo prtljago</a:t>
            </a:r>
          </a:p>
          <a:p>
            <a:r>
              <a:rPr lang="sl-SI" dirty="0" smtClean="0"/>
              <a:t>poleg prtljage potrebujejo še en manjši nahrbtnik</a:t>
            </a:r>
          </a:p>
          <a:p>
            <a:pPr marL="0" indent="0">
              <a:buNone/>
            </a:pPr>
            <a:r>
              <a:rPr lang="sl-SI" dirty="0" smtClean="0"/>
              <a:t>   (malica za prvi dan)</a:t>
            </a:r>
          </a:p>
          <a:p>
            <a:r>
              <a:rPr lang="sl-SI" dirty="0" smtClean="0"/>
              <a:t>kaj točno spakirati v kovčke, bodo učenci izvedeli, ko dobimo natančen program</a:t>
            </a:r>
          </a:p>
          <a:p>
            <a:r>
              <a:rPr lang="sl-SI" dirty="0" smtClean="0"/>
              <a:t>kdor potrebuje zdravila, naj jih vzame s sabo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0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učencev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u</a:t>
            </a:r>
            <a:r>
              <a:rPr lang="sl-SI" dirty="0" smtClean="0"/>
              <a:t>čenci se morajo zavedati, da potujemo v tujino in da morajo brezpogojno upoštevati navodila spremljevalk</a:t>
            </a:r>
          </a:p>
          <a:p>
            <a:r>
              <a:rPr lang="sl-SI" dirty="0" smtClean="0"/>
              <a:t>zamujeno snov v šoli morajo nadoknaditi in se sami dogovoriti z učitelji glede ocen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361</Words>
  <Application>Microsoft Office PowerPoint</Application>
  <PresentationFormat>Diaprojekcija na zaslonu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Altana</vt:lpstr>
      <vt:lpstr>Mednarodna izmenjava Göttingen - Gorje</vt:lpstr>
      <vt:lpstr>POTEK IZMENJAVE </vt:lpstr>
      <vt:lpstr>Kam potujemo</vt:lpstr>
      <vt:lpstr>Göttingen</vt:lpstr>
      <vt:lpstr>Naslov Šole</vt:lpstr>
      <vt:lpstr>Kako potujemo</vt:lpstr>
      <vt:lpstr>Kaj potrebujemo za potovanje</vt:lpstr>
      <vt:lpstr>Učenci</vt:lpstr>
      <vt:lpstr>Obveznosti učencev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Izmenjava Göttingen 2009/10</dc:title>
  <dc:creator>ŠolaVrtec</dc:creator>
  <cp:lastModifiedBy>midva</cp:lastModifiedBy>
  <cp:revision>59</cp:revision>
  <dcterms:created xsi:type="dcterms:W3CDTF">2006-08-16T00:00:00Z</dcterms:created>
  <dcterms:modified xsi:type="dcterms:W3CDTF">2017-09-12T06:39:10Z</dcterms:modified>
</cp:coreProperties>
</file>