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9" r:id="rId3"/>
    <p:sldId id="263" r:id="rId4"/>
    <p:sldId id="260" r:id="rId5"/>
    <p:sldId id="266" r:id="rId6"/>
    <p:sldId id="267" r:id="rId7"/>
    <p:sldId id="268" r:id="rId8"/>
    <p:sldId id="261" r:id="rId9"/>
    <p:sldId id="264" r:id="rId10"/>
    <p:sldId id="269" r:id="rId11"/>
    <p:sldId id="270" r:id="rId12"/>
    <p:sldId id="273" r:id="rId13"/>
    <p:sldId id="274" r:id="rId14"/>
    <p:sldId id="257" r:id="rId15"/>
    <p:sldId id="271" r:id="rId16"/>
    <p:sldId id="265" r:id="rId17"/>
    <p:sldId id="272" r:id="rId18"/>
    <p:sldId id="262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7" autoAdjust="0"/>
  </p:normalViewPr>
  <p:slideViewPr>
    <p:cSldViewPr>
      <p:cViewPr>
        <p:scale>
          <a:sx n="46" d="100"/>
          <a:sy n="46" d="100"/>
        </p:scale>
        <p:origin x="-3642" y="-14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3EA8-881B-4500-B535-DFEC395617A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9E71-ED1E-444A-9D62-9922FCC8C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63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9E71-ED1E-444A-9D62-9922FCC8CC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goe.ni.schule.de/start-d.htm" TargetMode="External"/><Relationship Id="rId2" Type="http://schemas.openxmlformats.org/officeDocument/2006/relationships/hyperlink" Target="http://www.thg.goe.ni.schul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ettingen.d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G%C3%B6ttingen" TargetMode="External"/><Relationship Id="rId2" Type="http://schemas.openxmlformats.org/officeDocument/2006/relationships/hyperlink" Target="http://www.goettingen-tourismus.de/index.php?menuid=1&amp;topmenu=1&amp;keepmenu=in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800" dirty="0" smtClean="0"/>
          </a:p>
          <a:p>
            <a:r>
              <a:rPr lang="de-DE" sz="2800" dirty="0" err="1" smtClean="0"/>
              <a:t>Informacije</a:t>
            </a:r>
            <a:r>
              <a:rPr lang="de-DE" sz="2800" dirty="0" smtClean="0"/>
              <a:t> </a:t>
            </a:r>
            <a:r>
              <a:rPr lang="de-DE" sz="2800" dirty="0" err="1" smtClean="0"/>
              <a:t>za</a:t>
            </a:r>
            <a:r>
              <a:rPr lang="sl-SI" sz="2800" dirty="0" smtClean="0"/>
              <a:t> učence in</a:t>
            </a:r>
            <a:r>
              <a:rPr lang="de-DE" sz="2800" dirty="0" smtClean="0"/>
              <a:t> </a:t>
            </a:r>
            <a:r>
              <a:rPr lang="de-DE" sz="2800" dirty="0" smtClean="0"/>
              <a:t>star</a:t>
            </a:r>
            <a:r>
              <a:rPr lang="sl-SI" sz="2800" dirty="0" smtClean="0"/>
              <a:t>še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Izmenjava G</a:t>
            </a:r>
            <a:r>
              <a:rPr lang="de-DE" dirty="0" err="1" smtClean="0"/>
              <a:t>öttingen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šola od zuna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22633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2011/12</a:t>
            </a:r>
            <a:endParaRPr lang="en-US" dirty="0"/>
          </a:p>
        </p:txBody>
      </p:sp>
      <p:pic>
        <p:nvPicPr>
          <p:cNvPr id="6" name="Picture 4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ŠolaVrtec\Pictures\Gorje_Austausch_2013\Izmenjava_Gorje_sept_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2012/13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944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zmenjava 2014\April 2014\P1110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18" y="228600"/>
            <a:ext cx="8555182" cy="64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2013/14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98089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Datum izmenjave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sz="3200" dirty="0" smtClean="0"/>
          </a:p>
          <a:p>
            <a:pPr>
              <a:buNone/>
            </a:pPr>
            <a:endParaRPr lang="sl-SI" sz="3200" dirty="0" smtClean="0"/>
          </a:p>
          <a:p>
            <a:pPr marL="0" lvl="0" indent="0">
              <a:buNone/>
            </a:pPr>
            <a:r>
              <a:rPr lang="sl-SI" sz="3200" dirty="0" smtClean="0"/>
              <a:t>	učenci </a:t>
            </a:r>
            <a:r>
              <a:rPr lang="sl-SI" sz="3200" dirty="0"/>
              <a:t>iz G</a:t>
            </a:r>
            <a:r>
              <a:rPr lang="de-DE" sz="3200" dirty="0" err="1"/>
              <a:t>öttingena</a:t>
            </a:r>
            <a:r>
              <a:rPr lang="de-DE" sz="3200" dirty="0"/>
              <a:t> </a:t>
            </a:r>
            <a:r>
              <a:rPr lang="sl-SI" sz="3200" dirty="0"/>
              <a:t>v Gorjah: </a:t>
            </a:r>
          </a:p>
          <a:p>
            <a:pPr lvl="0">
              <a:buNone/>
            </a:pPr>
            <a:r>
              <a:rPr lang="sl-SI" sz="3200" dirty="0"/>
              <a:t>			</a:t>
            </a:r>
            <a:r>
              <a:rPr lang="sl-SI" sz="3200" dirty="0" smtClean="0"/>
              <a:t>pomlad</a:t>
            </a:r>
            <a:endParaRPr lang="sl-SI" sz="3200" dirty="0" smtClean="0"/>
          </a:p>
          <a:p>
            <a:pPr lvl="0">
              <a:buNone/>
            </a:pPr>
            <a:endParaRPr lang="sl-SI" sz="3200" dirty="0" smtClean="0"/>
          </a:p>
          <a:p>
            <a:pPr lvl="0">
              <a:buNone/>
            </a:pPr>
            <a:r>
              <a:rPr lang="sl-SI" sz="3200" dirty="0"/>
              <a:t>	</a:t>
            </a:r>
            <a:r>
              <a:rPr lang="sl-SI" sz="3200" dirty="0" smtClean="0"/>
              <a:t>	učenci </a:t>
            </a:r>
            <a:r>
              <a:rPr lang="sl-SI" sz="3200" dirty="0"/>
              <a:t>iz Gorij v G</a:t>
            </a:r>
            <a:r>
              <a:rPr lang="de-DE" sz="3200" dirty="0" err="1"/>
              <a:t>öttingen</a:t>
            </a:r>
            <a:r>
              <a:rPr lang="sl-SI" sz="3200" dirty="0"/>
              <a:t>u:</a:t>
            </a:r>
          </a:p>
          <a:p>
            <a:pPr lvl="0">
              <a:buNone/>
            </a:pPr>
            <a:r>
              <a:rPr lang="sl-SI" sz="3200" dirty="0"/>
              <a:t>			</a:t>
            </a:r>
            <a:r>
              <a:rPr lang="sl-SI" sz="3200" dirty="0" smtClean="0"/>
              <a:t>jesen</a:t>
            </a:r>
            <a:endParaRPr lang="sl-SI" sz="3200" dirty="0"/>
          </a:p>
          <a:p>
            <a:pPr lvl="0"/>
            <a:endParaRPr lang="sl-SI" sz="3200" dirty="0" smtClean="0"/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r>
              <a:rPr lang="sl-SI" sz="3200" dirty="0" smtClean="0"/>
              <a:t>(od srede do torka)</a:t>
            </a:r>
          </a:p>
          <a:p>
            <a:pPr>
              <a:buNone/>
            </a:pPr>
            <a:r>
              <a:rPr lang="sl-SI" sz="3200" dirty="0" smtClean="0"/>
              <a:t>	</a:t>
            </a:r>
          </a:p>
          <a:p>
            <a:pPr>
              <a:buNone/>
            </a:pPr>
            <a:endParaRPr lang="sl-SI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Splošne informacije o izmenjavi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uradni jezik je angleščina</a:t>
            </a:r>
          </a:p>
          <a:p>
            <a:r>
              <a:rPr lang="sl-SI" dirty="0" smtClean="0"/>
              <a:t>stroški v preteklih sezonah: 175 – 200 € </a:t>
            </a:r>
          </a:p>
          <a:p>
            <a:r>
              <a:rPr lang="sl-SI" dirty="0" smtClean="0"/>
              <a:t>stroški vključujejo: povratno vozovnico za vlak do Göttingena, vlak do Ljubljane in nazaj za vse učence (tudi partnerje), vožnja s pletno, darila za učiteljice v Göttingenu</a:t>
            </a:r>
          </a:p>
          <a:p>
            <a:r>
              <a:rPr lang="sl-SI" dirty="0" smtClean="0"/>
              <a:t>otrok s seboj vzame do 50 € žepnine</a:t>
            </a:r>
          </a:p>
          <a:p>
            <a:r>
              <a:rPr lang="sl-SI" dirty="0" smtClean="0"/>
              <a:t>evropska kartica zavarovanja</a:t>
            </a:r>
          </a:p>
          <a:p>
            <a:r>
              <a:rPr lang="sl-SI" dirty="0" smtClean="0"/>
              <a:t>veljaven potni list ali osebna izkaznica</a:t>
            </a:r>
          </a:p>
          <a:p>
            <a:r>
              <a:rPr lang="sl-SI" dirty="0" smtClean="0"/>
              <a:t>potrdilo, da učenec lahko potuje sam (skupinsko)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učencev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učenci zamujeno snov nadoknadijo</a:t>
            </a:r>
          </a:p>
          <a:p>
            <a:r>
              <a:rPr lang="sl-SI" dirty="0" smtClean="0"/>
              <a:t>že vnaprej si morajo pridobiti ocene</a:t>
            </a:r>
          </a:p>
          <a:p>
            <a:r>
              <a:rPr lang="sl-SI" dirty="0" smtClean="0"/>
              <a:t>učenci morajo imeti zadovoljiv uspeh</a:t>
            </a:r>
          </a:p>
          <a:p>
            <a:r>
              <a:rPr lang="sl-SI" dirty="0" smtClean="0"/>
              <a:t>ko jim je določen partner, si z njim dopisujejo preko elektronske pošte</a:t>
            </a:r>
          </a:p>
          <a:p>
            <a:r>
              <a:rPr lang="sl-SI" dirty="0" smtClean="0"/>
              <a:t>pripravijo darilo za družino, ko odpotujejo v Nemčijo</a:t>
            </a:r>
          </a:p>
          <a:p>
            <a:r>
              <a:rPr lang="sl-SI" dirty="0" smtClean="0"/>
              <a:t>nemški partnerji jih bodo spremljali pri pouku</a:t>
            </a:r>
          </a:p>
          <a:p>
            <a:r>
              <a:rPr lang="sl-SI" dirty="0" smtClean="0"/>
              <a:t>učenci ves čas skrbijo za svoje nemške partnerje (za njihovo zadovoljstvo...)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družine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zagotoviti ustrezno ležišče – ni potrebno, da ima partner svojo sobo</a:t>
            </a:r>
          </a:p>
          <a:p>
            <a:r>
              <a:rPr lang="sl-SI" dirty="0" smtClean="0"/>
              <a:t>zagotoviti ustrezne obroke (zajtrk, kosilo, malico, večerjo)</a:t>
            </a:r>
          </a:p>
          <a:p>
            <a:r>
              <a:rPr lang="sl-SI" dirty="0" smtClean="0"/>
              <a:t>partnerja vključiti v življenje družine in mu nuditi varno okolje</a:t>
            </a:r>
          </a:p>
          <a:p>
            <a:r>
              <a:rPr lang="sl-SI" dirty="0" smtClean="0"/>
              <a:t>za konec tedna partnerju lahko pripravite zanimiv izlet</a:t>
            </a:r>
          </a:p>
          <a:p>
            <a:r>
              <a:rPr lang="sl-SI" dirty="0" smtClean="0"/>
              <a:t>skupaj z ostalimi starši in učenci organizirati piknik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Zanimive povezave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Šola: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http://www.thg.goe.ni.schule.de/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smtClean="0">
                <a:hlinkClick r:id="rId3"/>
              </a:rPr>
              <a:t>http://www.thg.goe.ni.schule.de/start-d.htm</a:t>
            </a:r>
            <a:endParaRPr lang="sl-SI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dirty="0" smtClean="0"/>
              <a:t>Mesto: </a:t>
            </a:r>
            <a:r>
              <a:rPr lang="en-US" b="1" dirty="0" smtClean="0">
                <a:hlinkClick r:id="rId4"/>
              </a:rPr>
              <a:t>http://www.goettingen.de/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http://www.goettingen-tourismus.de/index.php?menuid=1&amp;topmenu=1&amp;keepmenu=inactive</a:t>
            </a:r>
            <a:endParaRPr lang="sl-SI" dirty="0" smtClean="0"/>
          </a:p>
          <a:p>
            <a:r>
              <a:rPr lang="sl-SI" dirty="0" smtClean="0"/>
              <a:t>http://www.schulradar.de/goettingen/europaschule-theodor-heuss-gymnasium</a:t>
            </a:r>
          </a:p>
          <a:p>
            <a:r>
              <a:rPr lang="sl-SI" dirty="0" smtClean="0">
                <a:hlinkClick r:id="rId3"/>
              </a:rPr>
              <a:t>http://de.wikipedia.org/wiki/G%C3%B6ttingen</a:t>
            </a:r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izmenjave med učenci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spoznavanje drugačnosti</a:t>
            </a:r>
          </a:p>
          <a:p>
            <a:r>
              <a:rPr lang="sl-SI" dirty="0" smtClean="0"/>
              <a:t>spoznavanje navad učencev in njihovih družin v drugi državi</a:t>
            </a:r>
          </a:p>
          <a:p>
            <a:r>
              <a:rPr lang="sl-SI" dirty="0" smtClean="0"/>
              <a:t>spoznavanje drugačnega šolskega sistema in poteka pouka</a:t>
            </a:r>
          </a:p>
          <a:p>
            <a:r>
              <a:rPr lang="sl-SI" dirty="0" smtClean="0"/>
              <a:t>spoznavanje tuje kulture</a:t>
            </a:r>
          </a:p>
          <a:p>
            <a:r>
              <a:rPr lang="sl-SI" dirty="0" smtClean="0"/>
              <a:t>soočanje s samostojnostjo</a:t>
            </a:r>
          </a:p>
          <a:p>
            <a:r>
              <a:rPr lang="sl-SI" dirty="0" smtClean="0"/>
              <a:t>biti daleč od doma</a:t>
            </a:r>
          </a:p>
          <a:p>
            <a:r>
              <a:rPr lang="sl-SI" dirty="0" smtClean="0"/>
              <a:t>biti brez neposredne bližine in pomoči staršev</a:t>
            </a:r>
          </a:p>
          <a:p>
            <a:r>
              <a:rPr lang="sl-SI" dirty="0" smtClean="0"/>
              <a:t>odgovornost za svoja dejanja</a:t>
            </a:r>
          </a:p>
          <a:p>
            <a:r>
              <a:rPr lang="sl-SI" dirty="0" smtClean="0"/>
              <a:t>prilagajanje in uspešno sodelovanje s partnerji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</a:t>
            </a:r>
            <a:r>
              <a:rPr lang="de-DE" dirty="0" smtClean="0"/>
              <a:t>öttingen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mesto s 121.500 prebivalci</a:t>
            </a:r>
          </a:p>
          <a:p>
            <a:r>
              <a:rPr lang="sl-SI" dirty="0" smtClean="0"/>
              <a:t>univerzitetno mesto</a:t>
            </a:r>
          </a:p>
          <a:p>
            <a:r>
              <a:rPr lang="sl-SI" dirty="0" smtClean="0"/>
              <a:t>izobraževalni center Nemčije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5" name="Picture 4" descr="310px-Goettingen_Marktplatz_Oct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3048000"/>
            <a:ext cx="6158909" cy="3417201"/>
          </a:xfrm>
          <a:prstGeom prst="rect">
            <a:avLst/>
          </a:prstGeom>
        </p:spPr>
      </p:pic>
      <p:pic>
        <p:nvPicPr>
          <p:cNvPr id="4" name="Picture 3" descr="liesl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019800" y="1828800"/>
            <a:ext cx="25908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utschland-landk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571735" cy="60552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6200" y="2971800"/>
            <a:ext cx="445008" cy="256032"/>
          </a:xfrm>
          <a:prstGeom prst="rightArrow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zelis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51485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22633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591844" cy="6122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Europaschule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Theodor-</a:t>
            </a:r>
            <a:r>
              <a:rPr lang="en-US" b="1" dirty="0" err="1" smtClean="0"/>
              <a:t>Heuss</a:t>
            </a:r>
            <a:r>
              <a:rPr lang="en-US" b="1" dirty="0" smtClean="0"/>
              <a:t>-Gymnasium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Grotefendstraße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smtClean="0"/>
              <a:t>D-37075 </a:t>
            </a:r>
            <a:r>
              <a:rPr lang="en-US" dirty="0" err="1" smtClean="0"/>
              <a:t>Göttingen</a:t>
            </a:r>
            <a:endParaRPr lang="sl-SI" dirty="0" smtClean="0"/>
          </a:p>
          <a:p>
            <a:r>
              <a:rPr lang="sl-SI" dirty="0" smtClean="0"/>
              <a:t>1100 učencev</a:t>
            </a:r>
          </a:p>
          <a:p>
            <a:r>
              <a:rPr lang="sl-SI" dirty="0" smtClean="0"/>
              <a:t>95 učiteljev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lokacija 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124200"/>
            <a:ext cx="4106709" cy="29003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7918243">
            <a:off x="6720380" y="3930652"/>
            <a:ext cx="427040" cy="230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Fotografije šole</a:t>
            </a:r>
            <a:endParaRPr lang="en-US" dirty="0"/>
          </a:p>
        </p:txBody>
      </p:sp>
      <p:pic>
        <p:nvPicPr>
          <p:cNvPr id="7" name="Picture 6" descr="šola v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19400"/>
            <a:ext cx="4648200" cy="3486150"/>
          </a:xfrm>
          <a:prstGeom prst="rect">
            <a:avLst/>
          </a:prstGeom>
        </p:spPr>
      </p:pic>
      <p:pic>
        <p:nvPicPr>
          <p:cNvPr id="6" name="Content Placeholder 5" descr="vhod šola nov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388745"/>
            <a:ext cx="4495800" cy="3118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</TotalTime>
  <Words>296</Words>
  <Application>Microsoft Office PowerPoint</Application>
  <PresentationFormat>Diaprojekcija na zaslonu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Civic</vt:lpstr>
      <vt:lpstr>Izmenjava Göttingen</vt:lpstr>
      <vt:lpstr>Namen izmenjave med učenci</vt:lpstr>
      <vt:lpstr>Göttingen</vt:lpstr>
      <vt:lpstr>Diapozitiv 4</vt:lpstr>
      <vt:lpstr>Diapozitiv 5</vt:lpstr>
      <vt:lpstr>Diapozitiv 6</vt:lpstr>
      <vt:lpstr>Diapozitiv 7</vt:lpstr>
      <vt:lpstr>Šola</vt:lpstr>
      <vt:lpstr>Fotografije šole</vt:lpstr>
      <vt:lpstr>Diapozitiv 10</vt:lpstr>
      <vt:lpstr>Generacija 2011/12</vt:lpstr>
      <vt:lpstr>Generacija 2012/13</vt:lpstr>
      <vt:lpstr>Generacija 2013/14</vt:lpstr>
      <vt:lpstr>Datum izmenjave</vt:lpstr>
      <vt:lpstr>Splošne informacije o izmenjavi</vt:lpstr>
      <vt:lpstr>Obveznosti učencev</vt:lpstr>
      <vt:lpstr>Obveznosti družine</vt:lpstr>
      <vt:lpstr>Zanimive povezave</vt:lpstr>
      <vt:lpstr>Viri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Izmenjava Göttingen 2009/10</dc:title>
  <dc:creator>ŠolaVrtec</dc:creator>
  <cp:lastModifiedBy>Uporabnik</cp:lastModifiedBy>
  <cp:revision>23</cp:revision>
  <dcterms:created xsi:type="dcterms:W3CDTF">2006-08-16T00:00:00Z</dcterms:created>
  <dcterms:modified xsi:type="dcterms:W3CDTF">2015-04-01T07:11:19Z</dcterms:modified>
</cp:coreProperties>
</file>