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88" r:id="rId4"/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7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Prostoročn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" name="Prostoročn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" name="Prostoročn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" name="Prostoročn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" name="Prostoročn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" name="Prostoročn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" name="Prostoročn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" name="Prostoročn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" name="Prostoročn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" name="Prostoročn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" name="Prostoročn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" name="Prostoročn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" name="Prostoročn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" name="Prostoročn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" name="Prostoročn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" name="Prostoročn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" name="Prostoročn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" name="Prostoročn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" name="Prostoročn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" name="Prostoročn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" name="Prostoročn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" name="Prostoročn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" name="Prostoročn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" name="Prostoročn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" name="Prostoročn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" name="Prostoročn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" name="Prostoročn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" name="Prostoročn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" name="Prostoročn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" name="Prostoročn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5" name="Prostoročn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6" name="Prostoročn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7" name="Prostoročn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8" name="Prostoročn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9" name="Prostoročn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40" name="Skupina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Prostoro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" name="Prostoro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" name="Prostoro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" name="Prostoro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5" name="Prostoro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6" name="Prostoro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7" name="Prostoro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8" name="Prostoro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49" name="Prostoročno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grpSp>
        <p:nvGrpSpPr>
          <p:cNvPr id="50" name="Skupina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Prostoročn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2" name="Prostoročn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3" name="Prostoročn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4" name="Prostoročn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5" name="Prostoročn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6" name="Prostoročn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7" name="Prostoročn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8" name="Prostoročn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59" name="Prostoročno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60" name="Prostoročno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grpSp>
        <p:nvGrpSpPr>
          <p:cNvPr id="61" name="Skupina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Prostoročn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3" name="Prostoročn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4" name="Prostoročn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5" name="Prostoročn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6" name="Prostoročn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7" name="Prostoročn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8" name="Prostoročn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9" name="Prostoročn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0" name="Prostoročn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1" name="Prostoročn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2" name="Prostoročn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3" name="Prostoročn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4" name="Prostoročn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5" name="Prostoročn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6" name="Prostoročn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7" name="Prostoročn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8" name="Prostoročn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9" name="Prostoročn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0" name="Prostoročn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81" name="Skupina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Prostoročn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3" name="Prostoročn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4" name="Prostoročn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5" name="Prostoročn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6" name="Prostoročn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87" name="Skupina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Prostoro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9" name="Prostoro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0" name="Prostoro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1" name="Prostoro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2" name="Prostoro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3" name="Prostoro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94" name="Skupina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Prostoročn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6" name="Prostoročn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7" name="Prostoročn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8" name="Prostoročn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99" name="Skupina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Prostoročn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1" name="Prostoročn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2" name="Prostoročn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3" name="Prostoročn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4" name="Prostoročn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5" name="Prostoročn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106" name="Skupina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Prostoročn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8" name="Prostoročn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9" name="Prostoročn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0" name="Prostoročn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1" name="Prostoročn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2" name="Prostoročn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3" name="Prostoročn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4" name="Prostoročn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115" name="Prostoročno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116" name="Prostoročno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grpSp>
        <p:nvGrpSpPr>
          <p:cNvPr id="117" name="Skupina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Prostoročn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9" name="Prostoročn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0" name="Prostoročn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1" name="Prostoročn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2" name="Prostoročn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3" name="Prostoročn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4" name="Prostoročn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5" name="Prostoročn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6" name="Prostoročn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7" name="Prostoročn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8" name="Prostoročn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9" name="Prostoročn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0" name="Prostoročn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1" name="Prostoročn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2" name="Prostoročn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3" name="Prostoročn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4" name="Prostoročn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5" name="Prostoročn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6" name="Prostoročn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7" name="Prostoročn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8" name="Prostoročn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9" name="Prostoročn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0" name="Prostoročn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1" name="Prostoročn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2" name="Prostoročn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3" name="Prostoročn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4" name="Prostoročn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5" name="Prostoročn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146" name="Skupina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Prostoročn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8" name="Prostoročn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9" name="Prostoročn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0" name="Prostoročn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1" name="Prostoročn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2" name="Prostoročn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3" name="Prostoročn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4" name="Prostoročn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5" name="Prostoročn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6" name="Prostoročn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7" name="Prostoročn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8" name="Prostoročn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9" name="Prostoročn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0" name="Prostoročn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1" name="Prostoročn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2" name="Prostoročn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3" name="Prostoročn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4" name="Prostoročn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5" name="Prostoročn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6" name="Prostoročn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7" name="Prostoročn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8" name="Prostoročn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9" name="Prostoročn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0" name="Prostoročn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171" name="Skupina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Prostoro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3" name="Prostoro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4" name="Prostoro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5" name="Prostoro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6" name="Prostoro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7" name="Prostoro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8" name="Prostoro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9" name="Prostoro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sl-SI" smtClean="0"/>
              <a:t>24.2.2015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sl-SI" smtClean="0"/>
              <a:t>24.2.2015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ročno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7" name="Prostoročno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8" name="Prostoročno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grpSp>
        <p:nvGrpSpPr>
          <p:cNvPr id="9" name="Skupina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Prostoro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" name="Prostoro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" name="Prostoro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" name="Prostoro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" name="Prostoro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" name="Prostoro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" name="Prostoro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" name="Prostoro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" name="Prostoro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" name="Prostoročn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" name="Prostoro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" name="Prostoro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" name="Prostoro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" name="Prostoro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" name="Prostoro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" name="Prostoro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" name="Prostoro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" name="Prostoro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" name="Prostoro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" name="Prostoro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" name="Prostoro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" name="Prostoro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" name="Prostoročn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" name="Prostoročn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" name="Prostoro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5" name="Prostoro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6" name="Prostoro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7" name="Prostoro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8" name="Prostoro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9" name="Prostoro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0" name="Prostoro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1" name="Prostoro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" name="Prostoro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" name="Prostoro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" name="Prostoro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5" name="Prostoro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6" name="Prostoro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7" name="Prostoro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8" name="Prostoro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9" name="Prostoro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0" name="Prostoro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1" name="Prostoro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2" name="Prostoro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3" name="Prostoro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4" name="Prostoro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5" name="Prostoro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6" name="Prostoro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7" name="Prostoro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8" name="Prostoro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9" name="Prostoro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0" name="Prostoro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1" name="Prostoro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2" name="Prostoro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3" name="Prostoro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4" name="Prostoro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5" name="Prostoro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6" name="Prostoro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7" name="Prostoro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8" name="Prostoro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9" name="Prostoro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0" name="Prostoro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1" name="Prostoro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2" name="Prostoro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3" name="Prostoro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4" name="Prostoro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5" name="Prostoro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6" name="Prostoro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7" name="Prostoro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8" name="Prostoro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79" name="Prostoro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0" name="Prostoro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1" name="Prostoro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2" name="Prostoro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3" name="Prostoro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4" name="Prostoro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5" name="Prostoro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6" name="Prostoro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7" name="Prostoro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8" name="Prostoro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89" name="Prostoro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0" name="Prostoro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1" name="Prostoro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2" name="Prostoro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93" name="Skupina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Prostoročn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5" name="Prostoročn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6" name="Prostoročn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7" name="Prostoročn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8" name="Prostoro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99" name="Prostoročn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0" name="Prostoročn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1" name="Prostoročn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2" name="Prostoročn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3" name="Prostoročn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4" name="Prostoročn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5" name="Prostoro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6" name="Prostoro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7" name="Prostoro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8" name="Prostoro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09" name="Prostoro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0" name="Prostoro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1" name="Prostoro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2" name="Prostoro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3" name="Prostoro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4" name="Prostoro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5" name="Prostoro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6" name="Prostoro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7" name="Prostoročn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8" name="Prostoro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19" name="Prostoro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0" name="Prostoro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1" name="Prostoro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2" name="Prostoro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3" name="Prostoro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4" name="Prostoro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5" name="Prostoro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6" name="Prostoro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7" name="Prostoro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8" name="Prostoro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9" name="Prostoro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0" name="Prostoro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1" name="Prostoro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2" name="Prostoro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3" name="Prostoro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4" name="Prostoro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5" name="Prostoro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6" name="Prostoro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7" name="Prostoro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8" name="Prostoro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9" name="Prostoro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0" name="Prostoro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1" name="Prostoro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2" name="Prostoro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3" name="Prostoro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4" name="Prostoro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5" name="Prostoro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6" name="Prostoro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7" name="Prostoro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8" name="Prostoro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9" name="Prostoro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0" name="Prostoro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1" name="Prostoro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2" name="Prostoro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3" name="Prostoro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4" name="Prostoro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5" name="Prostoro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6" name="Prostoro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7" name="Prostoro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8" name="Prostoro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9" name="Prostoro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0" name="Prostoro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1" name="Prostoro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2" name="Prostoro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3" name="Prostoro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4" name="Prostoro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5" name="Prostoro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6" name="Prostoro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7" name="Prostoro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8" name="Prostoro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9" name="Prostoro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0" name="Prostoro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1" name="Prostoro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2" name="Prostoro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3" name="Prostoro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4" name="Prostoro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5" name="Prostoro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6" name="Prostoro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177" name="Skupina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Prostoročn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9" name="Prostoročn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0" name="Prostoročn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1" name="Prostoročn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2" name="Prostoročn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3" name="Prostoročn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4" name="Prostoročn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5" name="Prostoročn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6" name="Prostoročn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7" name="Prostoročn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8" name="Prostoročn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9" name="Prostoročn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0" name="Prostoročn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1" name="Prostoročn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2" name="Prostoročn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3" name="Prostoročn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4" name="Prostoročn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5" name="Prostoročn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6" name="Prostoročn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7" name="Prostoročn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8" name="Prostoročn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99" name="Prostoročn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0" name="Prostoročn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1" name="Prostoročn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2" name="Prostoročn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3" name="Prostoročn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4" name="Prostoročn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5" name="Prostoročn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6" name="Prostoročn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7" name="Prostoročn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8" name="Prostoročn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09" name="Prostoročn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0" name="Prostoročn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1" name="Prostoročn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2" name="Prostoročn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3" name="Prostoročn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4" name="Prostoročn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5" name="Prostoročn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6" name="Prostoročn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7" name="Prostoročn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8" name="Prostoročn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9" name="Prostoročn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0" name="Prostoročn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1" name="Prostoročn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2" name="Prostoročn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3" name="Prostoročn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4" name="Prostoročn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5" name="Prostoročn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6" name="Prostoročn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7" name="Prostoročn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8" name="Prostoročn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9" name="Prostoročn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0" name="Prostoročn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1" name="Prostoročn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2" name="Prostoročn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3" name="Prostoročn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4" name="Prostoročn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5" name="Prostoročn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6" name="Prostoročn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7" name="Prostoročn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8" name="Prostoročn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9" name="Prostoročn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0" name="Prostoročn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1" name="Prostoročn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2" name="Prostoročn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3" name="Prostoročn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4" name="Prostoročn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5" name="Prostoročn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6" name="Prostoročn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7" name="Prostoročn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8" name="Prostoročn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9" name="Prostoročn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0" name="Prostoročn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1" name="Prostoročn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2" name="Prostoročn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3" name="Prostoročn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4" name="Prostoročn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5" name="Prostoročn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6" name="Prostoročn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7" name="Prostoročn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8" name="Prostoročn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9" name="Prostoročn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260" name="Skupina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Prostoročn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2" name="Prostoročn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3" name="Prostoročn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4" name="Prostoročn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5" name="Prostoročn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6" name="Prostoročn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7" name="Prostoročn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8" name="Prostoročn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69" name="Prostoročn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0" name="Prostoročn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1" name="Prostoročn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2" name="Prostoročn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3" name="Prostoročn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Prostoročn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5" name="Prostoročn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6" name="Prostoročn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7" name="Prostoročn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Prostoročn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79" name="Prostoročn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0" name="Prostoročn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1" name="Prostoročn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2" name="Prostoročn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3" name="Prostoročn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4" name="Prostoročn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Prostoročn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Prostoročn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7" name="Prostoročn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8" name="Prostoročn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289" name="Skupina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Prostoročn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1" name="Elipsa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2" name="Prostoročn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3" name="Prostoročn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4" name="Prostoročn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5" name="Prostoročn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6" name="Prostoročn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7" name="Prostoročn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8" name="Prostoročn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9" name="Prostoročn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0" name="Prostoročn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1" name="Prostoročn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2" name="Prostoročn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3" name="Prostoročn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4" name="Prostoročn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5" name="Prostoročn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6" name="Prostoročn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7" name="Prostoročn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8" name="Prostoročn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9" name="Prostoročn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310" name="Prostoročno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grpSp>
        <p:nvGrpSpPr>
          <p:cNvPr id="311" name="Skupina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Prostoročn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3" name="Prostoročn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4" name="Prostoročn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5" name="Prostoročn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6" name="Prostoročn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7" name="Prostoročn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8" name="Prostoročn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9" name="Prostoročn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0" name="Prostoročn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1" name="Prostoročn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2" name="Prostoročn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3" name="Prostoročn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4" name="Prostoročn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5" name="Prostoročn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6" name="Prostoročn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7" name="Prostoročn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8" name="Prostoročn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9" name="Prostoročn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0" name="Prostoročn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1" name="Prostoročn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2" name="Prostoročn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3" name="Prostoročn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4" name="Prostoročn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5" name="Prostoročn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6" name="Prostoročn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7" name="Prostoročn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8" name="Prostoročn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9" name="Prostoročn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0" name="Prostoročn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1" name="Prostoročn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2" name="Prostoročn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3" name="Prostoročn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4" name="Prostoročn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5" name="Prostoročn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6" name="Prostoročn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47" name="Prostoročn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348" name="Skupina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Skupin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Prostoročn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6" name="Prostoročn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7" name="Prostoročn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8" name="Prostoročn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9" name="Prostoročn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0" name="Prostoročn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1" name="Prostoročn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2" name="Prostoročn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3" name="Prostoročn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4" name="Prostoročn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5" name="Prostoročn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6" name="Prostoročn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7" name="Prostoročn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8" name="Prostoročn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89" name="Prostoročn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0" name="Prostoročn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1" name="Prostoročn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2" name="Prostoročn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3" name="Prostoročn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4" name="Prostoročn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5" name="Prostoročn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6" name="Prostoročn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7" name="Prostoročn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8" name="Prostoročn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99" name="Prostoročn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0" name="Prostoročn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1" name="Prostoročn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2" name="Prostoročn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3" name="Prostoročn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4" name="Prostoročn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5" name="Prostoročn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6" name="Prostoročn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7" name="Prostoročn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8" name="Prostoročn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09" name="Prostoročn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0" name="Prostoročn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1" name="Prostoročn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2" name="Prostoročn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3" name="Prostoročn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4" name="Prostoročn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5" name="Prostoročn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6" name="Prostoročn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7" name="Prostoročn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8" name="Prostoročn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19" name="Prostoročn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20" name="Prostoročn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421" name="Prostoročn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</p:grpSp>
        <p:grpSp>
          <p:nvGrpSpPr>
            <p:cNvPr id="350" name="Skupina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Prostoročn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7" name="Prostoročn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8" name="Prostoročn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9" name="Prostoročn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0" name="Prostoročn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1" name="Prostoročn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2" name="Prostoročn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3" name="Prostoročn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74" name="Prostoročn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</p:grpSp>
        <p:grpSp>
          <p:nvGrpSpPr>
            <p:cNvPr id="351" name="Skupina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Prostoročn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0" name="Prostoročn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1" name="Prostoročn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2" name="Prostoročn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3" name="Prostoročn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4" name="Prostoročn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65" name="Prostoročn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</p:grpSp>
        <p:grpSp>
          <p:nvGrpSpPr>
            <p:cNvPr id="352" name="Skupina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Prostoročn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54" name="Prostoročn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55" name="Prostoročn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56" name="Prostoročn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57" name="Prostoročn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  <p:sp>
            <p:nvSpPr>
              <p:cNvPr id="358" name="Prostoročn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l-SI" dirty="0"/>
              </a:p>
            </p:txBody>
          </p:sp>
        </p:grpSp>
      </p:grpSp>
      <p:grpSp>
        <p:nvGrpSpPr>
          <p:cNvPr id="422" name="Skupina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Prostoro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4" name="Prostoro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5" name="Prostoro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6" name="Prostoro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7" name="Prostoro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8" name="Prostoro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9" name="Prostoro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0" name="Prostoro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431" name="Skupina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Prostoro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3" name="Prostoro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4" name="Prostoro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5" name="Prostoro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6" name="Prostoro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7" name="Prostoro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8" name="Prostoro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39" name="Prostoro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440" name="Skupina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Prostoro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2" name="Prostoro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3" name="Prostoro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4" name="Prostoro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5" name="Prostoro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6" name="Prostoro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7" name="Prostoro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48" name="Prostoro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sl-SI" smtClean="0"/>
              <a:t>24.2.2015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8" name="Prostoročno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sp>
        <p:nvSpPr>
          <p:cNvPr id="9" name="Prostoročno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grpSp>
        <p:nvGrpSpPr>
          <p:cNvPr id="10" name="Skupina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Prostoročn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2" name="Prostoročn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3" name="Prostoročn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4" name="Prostoročn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5" name="Prostoročn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6" name="Prostoročn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7" name="Prostoročn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18" name="Prostoročn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Prostoročn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1" name="Prostoročn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2" name="Prostoročn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3" name="Prostoročn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4" name="Prostoročn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5" name="Prostoročn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26" name="Skupina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Prostoročn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8" name="Prostoročn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29" name="Prostoročn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0" name="Prostoročn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1" name="Prostoročn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2" name="Prostoročn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3" name="Prostoročn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34" name="Skupina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Prostoročn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6" name="Prostoročn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7" name="Prostoročn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8" name="Prostoročn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39" name="Prostoročn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0" name="Prostoročn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1" name="Prostoročn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2" name="Prostoročn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43" name="Skupina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Prostoročn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5" name="Prostoročn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6" name="Prostoročn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7" name="Prostoročn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8" name="Prostoročn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49" name="Prostoročn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0" name="Prostoročn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1" name="Prostoročn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52" name="Skupina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Prostoročn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4" name="Prostoročn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5" name="Prostoročn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6" name="Prostoročn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7" name="Prostoročn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8" name="Prostoročn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59" name="Prostoročn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0" name="Prostoročn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grpSp>
        <p:nvGrpSpPr>
          <p:cNvPr id="61" name="Skupina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Prostoročn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3" name="Prostoročn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4" name="Prostoročn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5" name="Prostoročn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6" name="Prostoročn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7" name="Prostoročn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8" name="Prostoročn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  <p:sp>
          <p:nvSpPr>
            <p:cNvPr id="69" name="Prostoročn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 dirty="0"/>
            </a:p>
          </p:txBody>
        </p:sp>
      </p:grp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</a:t>
            </a:r>
            <a:r>
              <a:rPr lang="sl-SI" noProof="0" dirty="0" smtClean="0"/>
              <a:t>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sl-SI" smtClean="0"/>
              <a:pPr/>
              <a:t>24.2.2015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l-SI" dirty="0">
                <a:latin typeface="Comic Sans MS" pitchFamily="66" charset="0"/>
              </a:rPr>
              <a:t>USTVARJALNICE</a:t>
            </a:r>
            <a:endParaRPr lang="sl-SI" sz="66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500" dirty="0">
                <a:latin typeface="Comic Sans MS" pitchFamily="66" charset="0"/>
              </a:rPr>
              <a:t>Mentorici:</a:t>
            </a:r>
          </a:p>
          <a:p>
            <a:r>
              <a:rPr lang="sl-SI" sz="3500" dirty="0">
                <a:latin typeface="Comic Sans MS" pitchFamily="66" charset="0"/>
              </a:rPr>
              <a:t>Biserka Lazar</a:t>
            </a:r>
          </a:p>
          <a:p>
            <a:r>
              <a:rPr lang="sl-SI" sz="3500" dirty="0">
                <a:latin typeface="Comic Sans MS" pitchFamily="66" charset="0"/>
              </a:rPr>
              <a:t>Barbara Zalokar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4800" b="0" i="0" baseline="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1851378" y="0"/>
            <a:ext cx="9133730" cy="1233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l-SI" sz="3200" dirty="0">
                <a:solidFill>
                  <a:schemeClr val="accent1"/>
                </a:solidFill>
                <a:latin typeface="Comic Sans MS" pitchFamily="66" charset="0"/>
              </a:rPr>
              <a:t>OBVESTILO ZA STARŠE</a:t>
            </a:r>
            <a:endParaRPr lang="sl-SI" sz="34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14" name="Ograda vsebine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>
                <a:solidFill>
                  <a:schemeClr val="tx2"/>
                </a:solidFill>
                <a:latin typeface="Comic Sans MS" pitchFamily="66" charset="0"/>
              </a:rPr>
              <a:t>   V </a:t>
            </a: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okviru koncepta dela z nadarjenimi učenci bomo tudi v letošnjem šolskem letu  nadaljevali s programom, ki smo ga poimenovali USTVARJALNICE.</a:t>
            </a:r>
          </a:p>
          <a:p>
            <a:pPr>
              <a:buNone/>
            </a:pP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 </a:t>
            </a:r>
            <a:r>
              <a:rPr lang="sl-SI" dirty="0" smtClean="0">
                <a:solidFill>
                  <a:schemeClr val="tx2"/>
                </a:solidFill>
                <a:latin typeface="Comic Sans MS" pitchFamily="66" charset="0"/>
              </a:rPr>
              <a:t>  Program </a:t>
            </a: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bo zasnovan tako kot lansko leto. Še vedno se bomo držali </a:t>
            </a:r>
            <a:r>
              <a:rPr lang="sl-SI" dirty="0" smtClean="0">
                <a:solidFill>
                  <a:schemeClr val="tx2"/>
                </a:solidFill>
                <a:latin typeface="Comic Sans MS" pitchFamily="66" charset="0"/>
              </a:rPr>
              <a:t>starega slovenskega </a:t>
            </a: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pregovora »</a:t>
            </a:r>
            <a:r>
              <a:rPr lang="sl-SI" b="1" dirty="0">
                <a:solidFill>
                  <a:schemeClr val="tx2"/>
                </a:solidFill>
                <a:latin typeface="Comic Sans MS" pitchFamily="66" charset="0"/>
              </a:rPr>
              <a:t>Kdor doma tiči, se malo nauči</a:t>
            </a: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«. Ob mesečnih srečanjih bomo obiskovali kraje in ljudi, ki bodo učencem dali možnost celovitega razvoja, predvsem razvoja ravnovesja med razumom in domišljijo, ter mišljenja z obema možganskima polovicama. </a:t>
            </a:r>
          </a:p>
          <a:p>
            <a:pPr>
              <a:buNone/>
            </a:pP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 </a:t>
            </a:r>
            <a:r>
              <a:rPr lang="sl-SI" dirty="0" smtClean="0">
                <a:solidFill>
                  <a:schemeClr val="tx2"/>
                </a:solidFill>
                <a:latin typeface="Comic Sans MS" pitchFamily="66" charset="0"/>
              </a:rPr>
              <a:t>  Razvijali </a:t>
            </a:r>
            <a:r>
              <a:rPr lang="sl-SI" dirty="0">
                <a:solidFill>
                  <a:schemeClr val="tx2"/>
                </a:solidFill>
                <a:latin typeface="Comic Sans MS" pitchFamily="66" charset="0"/>
              </a:rPr>
              <a:t>bomo optimizem in pozitivno naravnanost, svobodno in odprto komuniciranje, kreativno iskanje rešitev, … in še kaj</a:t>
            </a:r>
            <a:endParaRPr lang="sl-SI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85244" y="406288"/>
            <a:ext cx="8129019" cy="1233424"/>
          </a:xfrm>
        </p:spPr>
        <p:txBody>
          <a:bodyPr/>
          <a:lstStyle/>
          <a:p>
            <a:r>
              <a:rPr lang="sl-SI" dirty="0"/>
              <a:t>Program za šolsko leto 2014/2015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54841"/>
              </p:ext>
            </p:extLst>
          </p:nvPr>
        </p:nvGraphicFramePr>
        <p:xfrm>
          <a:off x="2302264" y="2166479"/>
          <a:ext cx="5848985" cy="3185160"/>
        </p:xfrm>
        <a:graphic>
          <a:graphicData uri="http://schemas.openxmlformats.org/drawingml/2006/table">
            <a:tbl>
              <a:tblPr firstRow="1" firstCol="1" bandRow="1"/>
              <a:tblGrid>
                <a:gridCol w="1059180"/>
                <a:gridCol w="478980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Uvodni sestanek in predstavitev programa.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OKTOBER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Likovna delavnica ob tednu otroka z Vinkom Bogatajem »Za razigrano in ustvarjalno otroštvo«.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Tradicionalni obisk knjižnega sejma v Ljubljani</a:t>
                      </a:r>
                      <a:r>
                        <a:rPr lang="sl-SI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Obisk šolskega muzeja Ljubljana »Učna ura o Emoni«.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Preberi knjigo, oglej si film.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FEBRUAR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Preberi knjigo, oglej si film.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 MARCA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»Jaz sem ti« Glasbeno potovanje po petih celinah sveta, ki ga povežejo razmišljanja mladih slovenskih glasbenikov s šol UNESCA.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Bralni večer v mesecu knjige.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Rezija in hiša metuljev.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3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Zabavna jesenska predstavitev (širokozaslonska)</Template>
  <TotalTime>0</TotalTime>
  <Words>122</Words>
  <Application>Microsoft Office PowerPoint</Application>
  <PresentationFormat>Širokozaslonsko</PresentationFormat>
  <Paragraphs>35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Cambria</vt:lpstr>
      <vt:lpstr>Comic Sans MS</vt:lpstr>
      <vt:lpstr>Times New Roman</vt:lpstr>
      <vt:lpstr>Back to School 16x9</vt:lpstr>
      <vt:lpstr>USTVARJALNICE</vt:lpstr>
      <vt:lpstr>OBVESTILO ZA STARŠE</vt:lpstr>
      <vt:lpstr>Program za šolsko leto 2014/2015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2015-02-24T11:01:34Z</dcterms:created>
  <dcterms:modified xsi:type="dcterms:W3CDTF">2015-02-24T11:09:38Z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